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650" r:id="rId2"/>
    <p:sldMasterId id="2147483653" r:id="rId3"/>
    <p:sldMasterId id="2147483676" r:id="rId4"/>
  </p:sldMasterIdLst>
  <p:notesMasterIdLst>
    <p:notesMasterId r:id="rId36"/>
  </p:notesMasterIdLst>
  <p:handoutMasterIdLst>
    <p:handoutMasterId r:id="rId37"/>
  </p:handoutMasterIdLst>
  <p:sldIdLst>
    <p:sldId id="298" r:id="rId5"/>
    <p:sldId id="299" r:id="rId6"/>
    <p:sldId id="364" r:id="rId7"/>
    <p:sldId id="462" r:id="rId8"/>
    <p:sldId id="510" r:id="rId9"/>
    <p:sldId id="511" r:id="rId10"/>
    <p:sldId id="546" r:id="rId11"/>
    <p:sldId id="512" r:id="rId12"/>
    <p:sldId id="547" r:id="rId13"/>
    <p:sldId id="548" r:id="rId14"/>
    <p:sldId id="551" r:id="rId15"/>
    <p:sldId id="552" r:id="rId16"/>
    <p:sldId id="553" r:id="rId17"/>
    <p:sldId id="554" r:id="rId18"/>
    <p:sldId id="555" r:id="rId19"/>
    <p:sldId id="556" r:id="rId20"/>
    <p:sldId id="557" r:id="rId21"/>
    <p:sldId id="558" r:id="rId22"/>
    <p:sldId id="559" r:id="rId23"/>
    <p:sldId id="560" r:id="rId24"/>
    <p:sldId id="561" r:id="rId25"/>
    <p:sldId id="562" r:id="rId26"/>
    <p:sldId id="563" r:id="rId27"/>
    <p:sldId id="549" r:id="rId28"/>
    <p:sldId id="564" r:id="rId29"/>
    <p:sldId id="565" r:id="rId30"/>
    <p:sldId id="567" r:id="rId31"/>
    <p:sldId id="566" r:id="rId32"/>
    <p:sldId id="568" r:id="rId33"/>
    <p:sldId id="569" r:id="rId34"/>
    <p:sldId id="570" r:id="rId3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3" autoAdjust="0"/>
    <p:restoredTop sz="94689" autoAdjust="0"/>
  </p:normalViewPr>
  <p:slideViewPr>
    <p:cSldViewPr snapToGrid="0">
      <p:cViewPr varScale="1">
        <p:scale>
          <a:sx n="147" d="100"/>
          <a:sy n="147" d="100"/>
        </p:scale>
        <p:origin x="1104" y="200"/>
      </p:cViewPr>
      <p:guideLst>
        <p:guide orient="horz" pos="2159"/>
        <p:guide pos="3840"/>
      </p:guideLst>
    </p:cSldViewPr>
  </p:slideViewPr>
  <p:notesTextViewPr>
    <p:cViewPr>
      <p:scale>
        <a:sx n="1" d="1"/>
        <a:sy n="1" d="1"/>
      </p:scale>
      <p:origin x="0" y="0"/>
    </p:cViewPr>
  </p:notesTextViewPr>
  <p:sorterViewPr>
    <p:cViewPr>
      <p:scale>
        <a:sx n="100" d="100"/>
        <a:sy n="100" d="100"/>
      </p:scale>
      <p:origin x="0" y="-735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9D7BF96-BE9E-46E2-8D55-6E8BDDC32DAE}" type="doc">
      <dgm:prSet loTypeId="urn:microsoft.com/office/officeart/2005/8/layout/process3#1" loCatId="process" qsTypeId="urn:microsoft.com/office/officeart/2005/8/quickstyle/simple1#1" qsCatId="simple" csTypeId="urn:microsoft.com/office/officeart/2005/8/colors/accent1_2#1" csCatId="accent1" phldr="0"/>
      <dgm:spPr/>
      <dgm:t>
        <a:bodyPr/>
        <a:lstStyle/>
        <a:p>
          <a:endParaRPr lang="en-US"/>
        </a:p>
      </dgm:t>
    </dgm:pt>
    <dgm:pt modelId="{AC6B50A2-A719-40F2-A025-D428F4ED7AF7}">
      <dgm:prSet phldrT="[Text]" phldr="0" custT="0"/>
      <dgm:spPr/>
      <dgm:t>
        <a:bodyPr vert="horz" wrap="square"/>
        <a:lstStyle/>
        <a:p>
          <a:pPr>
            <a:lnSpc>
              <a:spcPct val="100000"/>
            </a:lnSpc>
            <a:spcBef>
              <a:spcPct val="0"/>
            </a:spcBef>
            <a:spcAft>
              <a:spcPct val="35000"/>
            </a:spcAft>
          </a:pPr>
          <a:r>
            <a:rPr lang="en-US"/>
            <a:t>Ürün ve Müşteri/Biz</a:t>
          </a:r>
        </a:p>
      </dgm:t>
    </dgm:pt>
    <dgm:pt modelId="{CA8D0332-16E7-482E-9342-B84A5B6AB1E4}" type="parTrans" cxnId="{C74E2012-F39C-4C3D-852B-1830ED2431B7}">
      <dgm:prSet/>
      <dgm:spPr/>
      <dgm:t>
        <a:bodyPr/>
        <a:lstStyle/>
        <a:p>
          <a:endParaRPr lang="en-US"/>
        </a:p>
      </dgm:t>
    </dgm:pt>
    <dgm:pt modelId="{90A52E01-7D27-4B54-9739-4258B1F7A655}" type="sibTrans" cxnId="{C74E2012-F39C-4C3D-852B-1830ED2431B7}">
      <dgm:prSet/>
      <dgm:spPr/>
      <dgm:t>
        <a:bodyPr/>
        <a:lstStyle/>
        <a:p>
          <a:endParaRPr lang="en-US"/>
        </a:p>
      </dgm:t>
    </dgm:pt>
    <dgm:pt modelId="{65F927D4-D7F1-4982-AC1F-B5F18269B929}">
      <dgm:prSet phldrT="[Text]" phldr="0" custT="0"/>
      <dgm:spPr/>
      <dgm:t>
        <a:bodyPr vert="horz" wrap="square"/>
        <a:lstStyle/>
        <a:p>
          <a:pPr>
            <a:lnSpc>
              <a:spcPct val="100000"/>
            </a:lnSpc>
            <a:spcBef>
              <a:spcPct val="0"/>
            </a:spcBef>
            <a:spcAft>
              <a:spcPct val="15000"/>
            </a:spcAft>
          </a:pPr>
          <a:r>
            <a:rPr lang="en-US"/>
            <a:t> Web sayfası</a:t>
          </a:r>
        </a:p>
      </dgm:t>
    </dgm:pt>
    <dgm:pt modelId="{C9B16F22-83D1-4297-A902-69664AD8C3E2}" type="parTrans" cxnId="{83DA7672-8703-46D9-8B60-664A5CBA8C7B}">
      <dgm:prSet/>
      <dgm:spPr/>
      <dgm:t>
        <a:bodyPr/>
        <a:lstStyle/>
        <a:p>
          <a:endParaRPr lang="en-US"/>
        </a:p>
      </dgm:t>
    </dgm:pt>
    <dgm:pt modelId="{05162CEF-0ED0-483E-A0C3-3EE6FC938A4C}" type="sibTrans" cxnId="{83DA7672-8703-46D9-8B60-664A5CBA8C7B}">
      <dgm:prSet/>
      <dgm:spPr/>
      <dgm:t>
        <a:bodyPr/>
        <a:lstStyle/>
        <a:p>
          <a:endParaRPr lang="en-US"/>
        </a:p>
      </dgm:t>
    </dgm:pt>
    <dgm:pt modelId="{A4EE4292-5185-4259-8E5B-A4E3D7B7CF6E}">
      <dgm:prSet phldr="0" custT="0"/>
      <dgm:spPr/>
      <dgm:t>
        <a:bodyPr vert="horz" wrap="square"/>
        <a:lstStyle/>
        <a:p>
          <a:pPr>
            <a:lnSpc>
              <a:spcPct val="100000"/>
            </a:lnSpc>
            <a:spcBef>
              <a:spcPct val="0"/>
            </a:spcBef>
            <a:spcAft>
              <a:spcPct val="15000"/>
            </a:spcAft>
          </a:pPr>
          <a:r>
            <a:rPr lang="en-US"/>
            <a:t> Online </a:t>
          </a:r>
          <a:r>
            <a:rPr lang="tr-TR" altLang="en-US"/>
            <a:t>m</a:t>
          </a:r>
          <a:r>
            <a:rPr lang="en-US"/>
            <a:t>arketler</a:t>
          </a:r>
        </a:p>
      </dgm:t>
    </dgm:pt>
    <dgm:pt modelId="{D0FF39BB-9866-4DEB-9860-A0D4F9F8A9B3}" type="parTrans" cxnId="{A656A6EC-388D-43EC-BE01-FF5D89F03ADE}">
      <dgm:prSet/>
      <dgm:spPr/>
    </dgm:pt>
    <dgm:pt modelId="{C4E35BD7-DD76-47A6-8572-F1CB1E972A48}" type="sibTrans" cxnId="{A656A6EC-388D-43EC-BE01-FF5D89F03ADE}">
      <dgm:prSet/>
      <dgm:spPr/>
    </dgm:pt>
    <dgm:pt modelId="{4063E92F-EF63-4941-A01A-382F576CE1C0}">
      <dgm:prSet phldrT="[Text]" phldr="0" custT="0"/>
      <dgm:spPr/>
      <dgm:t>
        <a:bodyPr vert="horz" wrap="square"/>
        <a:lstStyle/>
        <a:p>
          <a:pPr>
            <a:lnSpc>
              <a:spcPct val="100000"/>
            </a:lnSpc>
            <a:spcBef>
              <a:spcPct val="0"/>
            </a:spcBef>
            <a:spcAft>
              <a:spcPct val="35000"/>
            </a:spcAft>
          </a:pPr>
          <a:r>
            <a:rPr lang="en-US"/>
            <a:t>İradenin Oluşumu/ İrade Beyanı</a:t>
          </a:r>
        </a:p>
      </dgm:t>
    </dgm:pt>
    <dgm:pt modelId="{A5CA5D61-00C1-4E45-8F42-D1FDF0647EC5}" type="parTrans" cxnId="{F775A7C0-74B2-42EB-AC43-567661FEA31A}">
      <dgm:prSet/>
      <dgm:spPr/>
      <dgm:t>
        <a:bodyPr/>
        <a:lstStyle/>
        <a:p>
          <a:endParaRPr lang="en-US"/>
        </a:p>
      </dgm:t>
    </dgm:pt>
    <dgm:pt modelId="{805FEA0E-556F-4342-BBA0-B0908DC92DA2}" type="sibTrans" cxnId="{F775A7C0-74B2-42EB-AC43-567661FEA31A}">
      <dgm:prSet/>
      <dgm:spPr/>
      <dgm:t>
        <a:bodyPr/>
        <a:lstStyle/>
        <a:p>
          <a:endParaRPr lang="en-US"/>
        </a:p>
      </dgm:t>
    </dgm:pt>
    <dgm:pt modelId="{9F90E17E-D5B8-4493-81C7-6BA6A294E0F3}">
      <dgm:prSet phldrT="[Text]" phldr="0" custT="0"/>
      <dgm:spPr/>
      <dgm:t>
        <a:bodyPr vert="horz" wrap="square"/>
        <a:lstStyle/>
        <a:p>
          <a:pPr>
            <a:lnSpc>
              <a:spcPct val="100000"/>
            </a:lnSpc>
            <a:spcBef>
              <a:spcPct val="0"/>
            </a:spcBef>
            <a:spcAft>
              <a:spcPct val="15000"/>
            </a:spcAft>
          </a:pPr>
          <a:r>
            <a:rPr lang="en-US"/>
            <a:t>Ürüne ilişkin   kurum  açıklamaları</a:t>
          </a:r>
        </a:p>
      </dgm:t>
    </dgm:pt>
    <dgm:pt modelId="{DA9881DA-8597-4D4C-984B-159444123D63}" type="parTrans" cxnId="{22BF38D5-CD15-413F-BEB8-8AA77FBAFFAB}">
      <dgm:prSet/>
      <dgm:spPr/>
      <dgm:t>
        <a:bodyPr/>
        <a:lstStyle/>
        <a:p>
          <a:endParaRPr lang="en-US"/>
        </a:p>
      </dgm:t>
    </dgm:pt>
    <dgm:pt modelId="{E43E321E-C2A1-4DAD-9F35-C04C232EC0A3}" type="sibTrans" cxnId="{22BF38D5-CD15-413F-BEB8-8AA77FBAFFAB}">
      <dgm:prSet/>
      <dgm:spPr/>
      <dgm:t>
        <a:bodyPr/>
        <a:lstStyle/>
        <a:p>
          <a:endParaRPr lang="en-US"/>
        </a:p>
      </dgm:t>
    </dgm:pt>
    <dgm:pt modelId="{60F60046-0330-41E0-B3AB-2F147D320F6F}">
      <dgm:prSet phldr="0" custT="0"/>
      <dgm:spPr/>
      <dgm:t>
        <a:bodyPr vert="horz" wrap="square"/>
        <a:lstStyle/>
        <a:p>
          <a:pPr>
            <a:lnSpc>
              <a:spcPct val="100000"/>
            </a:lnSpc>
            <a:spcBef>
              <a:spcPct val="0"/>
            </a:spcBef>
            <a:spcAft>
              <a:spcPct val="15000"/>
            </a:spcAft>
          </a:pPr>
          <a:endParaRPr lang="en-US"/>
        </a:p>
      </dgm:t>
    </dgm:pt>
    <dgm:pt modelId="{21BD93D2-3605-4B5E-9588-7BC79F97CD06}" type="parTrans" cxnId="{2A2C4934-8EEA-485C-997A-C6711C1D2D0A}">
      <dgm:prSet/>
      <dgm:spPr/>
    </dgm:pt>
    <dgm:pt modelId="{CFD64E91-92D5-4C13-9C2D-0B7C92CD822D}" type="sibTrans" cxnId="{2A2C4934-8EEA-485C-997A-C6711C1D2D0A}">
      <dgm:prSet/>
      <dgm:spPr/>
    </dgm:pt>
    <dgm:pt modelId="{7B94D8A0-4340-485C-A2E0-26000E3C21A9}">
      <dgm:prSet phldr="0" custT="0"/>
      <dgm:spPr/>
      <dgm:t>
        <a:bodyPr vert="horz" wrap="square"/>
        <a:lstStyle/>
        <a:p>
          <a:pPr>
            <a:lnSpc>
              <a:spcPct val="100000"/>
            </a:lnSpc>
            <a:spcBef>
              <a:spcPct val="0"/>
            </a:spcBef>
            <a:spcAft>
              <a:spcPct val="15000"/>
            </a:spcAft>
          </a:pPr>
          <a:r>
            <a:rPr lang="en-US"/>
            <a:t>Ürüne ilişkin  kullanıcı yorumları/  şikayet siteleri/ derecelendirme sivil kuruluşları</a:t>
          </a:r>
        </a:p>
      </dgm:t>
    </dgm:pt>
    <dgm:pt modelId="{5E54CA74-ED55-4A71-9B28-7AE9859CF42A}" type="parTrans" cxnId="{8D8B2BCA-D960-4F50-9A34-5D0AE9D1DB2E}">
      <dgm:prSet/>
      <dgm:spPr/>
    </dgm:pt>
    <dgm:pt modelId="{A0B3E382-06A0-4E91-8159-C6F519C9810C}" type="sibTrans" cxnId="{8D8B2BCA-D960-4F50-9A34-5D0AE9D1DB2E}">
      <dgm:prSet/>
      <dgm:spPr/>
    </dgm:pt>
    <dgm:pt modelId="{17FA48D7-57D5-4407-BDCA-3A8744ACC348}">
      <dgm:prSet phldrT="[Text]" phldr="0" custT="0"/>
      <dgm:spPr/>
      <dgm:t>
        <a:bodyPr vert="horz" wrap="square"/>
        <a:lstStyle/>
        <a:p>
          <a:pPr>
            <a:lnSpc>
              <a:spcPct val="100000"/>
            </a:lnSpc>
            <a:spcBef>
              <a:spcPct val="0"/>
            </a:spcBef>
            <a:spcAft>
              <a:spcPct val="35000"/>
            </a:spcAft>
          </a:pPr>
          <a:r>
            <a:rPr>
              <a:sym typeface="+mn-ea"/>
            </a:rPr>
            <a:t>S</a:t>
          </a:r>
          <a:r>
            <a:rPr lang="tr-TR" altLang="en-US" kern="1200">
              <a:sym typeface="+mn-ea"/>
            </a:rPr>
            <a:t>özleşmenin Kurulması</a:t>
          </a:r>
          <a:endParaRPr lang="tr-TR" altLang="en-US" kern="1200"/>
        </a:p>
      </dgm:t>
    </dgm:pt>
    <dgm:pt modelId="{2A089BA2-5E83-43ED-9D96-11C83CD15C65}" type="parTrans" cxnId="{DED5E1F2-989C-45FF-8D17-05DDF0146F9B}">
      <dgm:prSet/>
      <dgm:spPr/>
      <dgm:t>
        <a:bodyPr/>
        <a:lstStyle/>
        <a:p>
          <a:endParaRPr lang="en-US"/>
        </a:p>
      </dgm:t>
    </dgm:pt>
    <dgm:pt modelId="{4383F0BC-0D83-48CE-B1F6-711566ABE98F}" type="sibTrans" cxnId="{DED5E1F2-989C-45FF-8D17-05DDF0146F9B}">
      <dgm:prSet/>
      <dgm:spPr/>
      <dgm:t>
        <a:bodyPr/>
        <a:lstStyle/>
        <a:p>
          <a:endParaRPr lang="en-US"/>
        </a:p>
      </dgm:t>
    </dgm:pt>
    <dgm:pt modelId="{60A5E316-DBCD-46FA-A96F-5F85A99184D7}">
      <dgm:prSet phldrT="[Text]" phldr="0" custT="0"/>
      <dgm:spPr/>
      <dgm:t>
        <a:bodyPr vert="horz" wrap="square"/>
        <a:lstStyle/>
        <a:p>
          <a:pPr>
            <a:lnSpc>
              <a:spcPct val="100000"/>
            </a:lnSpc>
            <a:spcBef>
              <a:spcPct val="0"/>
            </a:spcBef>
            <a:spcAft>
              <a:spcPct val="15000"/>
            </a:spcAft>
          </a:pPr>
          <a:r>
            <a:rPr lang="en-US"/>
            <a:t>Yasal  düzenlemeler </a:t>
          </a:r>
        </a:p>
      </dgm:t>
    </dgm:pt>
    <dgm:pt modelId="{F0E5B90A-FF5C-4AA9-B7DF-2EDF2654CFB9}" type="parTrans" cxnId="{5232A664-F210-48C7-B043-D8C183794D76}">
      <dgm:prSet/>
      <dgm:spPr/>
      <dgm:t>
        <a:bodyPr/>
        <a:lstStyle/>
        <a:p>
          <a:endParaRPr lang="en-US"/>
        </a:p>
      </dgm:t>
    </dgm:pt>
    <dgm:pt modelId="{B0B06B31-636B-447E-A647-C07BB9602269}" type="sibTrans" cxnId="{5232A664-F210-48C7-B043-D8C183794D76}">
      <dgm:prSet/>
      <dgm:spPr/>
      <dgm:t>
        <a:bodyPr/>
        <a:lstStyle/>
        <a:p>
          <a:endParaRPr lang="en-US"/>
        </a:p>
      </dgm:t>
    </dgm:pt>
    <dgm:pt modelId="{6CA7955F-C033-49F0-951B-36D2337C4079}">
      <dgm:prSet phldr="0" custT="0"/>
      <dgm:spPr/>
      <dgm:t>
        <a:bodyPr vert="horz" wrap="square"/>
        <a:lstStyle/>
        <a:p>
          <a:pPr>
            <a:lnSpc>
              <a:spcPct val="100000"/>
            </a:lnSpc>
            <a:spcBef>
              <a:spcPct val="0"/>
            </a:spcBef>
            <a:spcAft>
              <a:spcPct val="15000"/>
            </a:spcAft>
          </a:pPr>
          <a:r>
            <a:rPr lang="en-US"/>
            <a:t>Özel şikâyet   siteleri</a:t>
          </a:r>
        </a:p>
      </dgm:t>
    </dgm:pt>
    <dgm:pt modelId="{2B24EADF-9CFA-4590-949C-82D864754764}" type="parTrans" cxnId="{B3ED2F65-274C-46F3-96D5-C0FBFFDFAEF3}">
      <dgm:prSet/>
      <dgm:spPr/>
    </dgm:pt>
    <dgm:pt modelId="{76FE7C0B-665B-422D-8EF4-5151398B8BAB}" type="sibTrans" cxnId="{B3ED2F65-274C-46F3-96D5-C0FBFFDFAEF3}">
      <dgm:prSet/>
      <dgm:spPr/>
    </dgm:pt>
    <dgm:pt modelId="{A3142D73-1F1D-4D56-A312-36C6EA77F676}">
      <dgm:prSet phldr="0" custT="0"/>
      <dgm:spPr/>
      <dgm:t>
        <a:bodyPr vert="horz" wrap="square"/>
        <a:lstStyle/>
        <a:p>
          <a:pPr>
            <a:lnSpc>
              <a:spcPct val="100000"/>
            </a:lnSpc>
            <a:spcBef>
              <a:spcPct val="0"/>
            </a:spcBef>
            <a:spcAft>
              <a:spcPct val="15000"/>
            </a:spcAft>
          </a:pPr>
          <a:r>
            <a:rPr lang="en-US"/>
            <a:t>Uyuşmazlık  çözüm  merkezleri</a:t>
          </a:r>
        </a:p>
      </dgm:t>
    </dgm:pt>
    <dgm:pt modelId="{187C59CA-CF37-4BF8-A848-B7EFA20C7103}" type="parTrans" cxnId="{FAED9FEA-0293-4B08-80E3-74E9DCF37004}">
      <dgm:prSet/>
      <dgm:spPr/>
    </dgm:pt>
    <dgm:pt modelId="{C62931B5-4DEC-4DFA-85CE-CF623318608F}" type="sibTrans" cxnId="{FAED9FEA-0293-4B08-80E3-74E9DCF37004}">
      <dgm:prSet/>
      <dgm:spPr/>
    </dgm:pt>
    <dgm:pt modelId="{F3555292-3C89-4C4F-B4D0-0FA2ACFFACE8}" type="pres">
      <dgm:prSet presAssocID="{D9D7BF96-BE9E-46E2-8D55-6E8BDDC32DAE}" presName="linearFlow" presStyleCnt="0">
        <dgm:presLayoutVars>
          <dgm:dir/>
          <dgm:animLvl val="lvl"/>
          <dgm:resizeHandles val="exact"/>
        </dgm:presLayoutVars>
      </dgm:prSet>
      <dgm:spPr/>
    </dgm:pt>
    <dgm:pt modelId="{79D35C4A-2DDE-4255-A36A-ADCDCA47CC6C}" type="pres">
      <dgm:prSet presAssocID="{AC6B50A2-A719-40F2-A025-D428F4ED7AF7}" presName="composite" presStyleCnt="0"/>
      <dgm:spPr/>
    </dgm:pt>
    <dgm:pt modelId="{B86100E6-FA30-4C22-BB39-BB56D8302BB8}" type="pres">
      <dgm:prSet presAssocID="{AC6B50A2-A719-40F2-A025-D428F4ED7AF7}" presName="parTx" presStyleLbl="node1" presStyleIdx="0" presStyleCnt="3">
        <dgm:presLayoutVars>
          <dgm:chMax val="0"/>
          <dgm:chPref val="0"/>
          <dgm:bulletEnabled val="1"/>
        </dgm:presLayoutVars>
      </dgm:prSet>
      <dgm:spPr/>
    </dgm:pt>
    <dgm:pt modelId="{E74B0135-3D37-42AD-9C7C-5E6A5C184B2C}" type="pres">
      <dgm:prSet presAssocID="{AC6B50A2-A719-40F2-A025-D428F4ED7AF7}" presName="parSh" presStyleLbl="node1" presStyleIdx="0" presStyleCnt="3"/>
      <dgm:spPr/>
    </dgm:pt>
    <dgm:pt modelId="{001A35F5-21FE-42CC-AB17-5CF1D5339814}" type="pres">
      <dgm:prSet presAssocID="{AC6B50A2-A719-40F2-A025-D428F4ED7AF7}" presName="desTx" presStyleLbl="fgAcc1" presStyleIdx="0" presStyleCnt="3">
        <dgm:presLayoutVars>
          <dgm:bulletEnabled val="1"/>
        </dgm:presLayoutVars>
      </dgm:prSet>
      <dgm:spPr/>
    </dgm:pt>
    <dgm:pt modelId="{B6B4705E-C06A-4375-BD9F-C3441DAF21BE}" type="pres">
      <dgm:prSet presAssocID="{90A52E01-7D27-4B54-9739-4258B1F7A655}" presName="sibTrans" presStyleLbl="sibTrans2D1" presStyleIdx="0" presStyleCnt="2"/>
      <dgm:spPr/>
    </dgm:pt>
    <dgm:pt modelId="{ED62B532-DB81-4F8C-8542-7A394D40EFE0}" type="pres">
      <dgm:prSet presAssocID="{90A52E01-7D27-4B54-9739-4258B1F7A655}" presName="connTx" presStyleLbl="sibTrans2D1" presStyleIdx="0" presStyleCnt="2"/>
      <dgm:spPr/>
    </dgm:pt>
    <dgm:pt modelId="{67D84011-3E5C-4961-AC6D-73EE4C0D9D9E}" type="pres">
      <dgm:prSet presAssocID="{4063E92F-EF63-4941-A01A-382F576CE1C0}" presName="composite" presStyleCnt="0"/>
      <dgm:spPr/>
    </dgm:pt>
    <dgm:pt modelId="{94A44E30-95D2-471A-A75E-32D090A8680F}" type="pres">
      <dgm:prSet presAssocID="{4063E92F-EF63-4941-A01A-382F576CE1C0}" presName="parTx" presStyleLbl="node1" presStyleIdx="0" presStyleCnt="3">
        <dgm:presLayoutVars>
          <dgm:chMax val="0"/>
          <dgm:chPref val="0"/>
          <dgm:bulletEnabled val="1"/>
        </dgm:presLayoutVars>
      </dgm:prSet>
      <dgm:spPr/>
    </dgm:pt>
    <dgm:pt modelId="{BC9164B6-8CF0-4879-A265-B22456BE4CF2}" type="pres">
      <dgm:prSet presAssocID="{4063E92F-EF63-4941-A01A-382F576CE1C0}" presName="parSh" presStyleLbl="node1" presStyleIdx="1" presStyleCnt="3"/>
      <dgm:spPr/>
    </dgm:pt>
    <dgm:pt modelId="{178AD051-CF63-4F1B-9A8E-BC50021CDB7D}" type="pres">
      <dgm:prSet presAssocID="{4063E92F-EF63-4941-A01A-382F576CE1C0}" presName="desTx" presStyleLbl="fgAcc1" presStyleIdx="1" presStyleCnt="3">
        <dgm:presLayoutVars>
          <dgm:bulletEnabled val="1"/>
        </dgm:presLayoutVars>
      </dgm:prSet>
      <dgm:spPr/>
    </dgm:pt>
    <dgm:pt modelId="{0399D8D5-1252-4D85-9101-B99A296595E1}" type="pres">
      <dgm:prSet presAssocID="{805FEA0E-556F-4342-BBA0-B0908DC92DA2}" presName="sibTrans" presStyleLbl="sibTrans2D1" presStyleIdx="1" presStyleCnt="2"/>
      <dgm:spPr/>
    </dgm:pt>
    <dgm:pt modelId="{BCFE3D79-E4D8-4EBE-AED5-0EB76B28E72B}" type="pres">
      <dgm:prSet presAssocID="{805FEA0E-556F-4342-BBA0-B0908DC92DA2}" presName="connTx" presStyleLbl="sibTrans2D1" presStyleIdx="1" presStyleCnt="2"/>
      <dgm:spPr/>
    </dgm:pt>
    <dgm:pt modelId="{6724A8C1-637F-4638-A7B5-5DD808170576}" type="pres">
      <dgm:prSet presAssocID="{17FA48D7-57D5-4407-BDCA-3A8744ACC348}" presName="composite" presStyleCnt="0"/>
      <dgm:spPr/>
    </dgm:pt>
    <dgm:pt modelId="{EC30A750-D082-471F-8BF1-F23E72F32805}" type="pres">
      <dgm:prSet presAssocID="{17FA48D7-57D5-4407-BDCA-3A8744ACC348}" presName="parTx" presStyleLbl="node1" presStyleIdx="1" presStyleCnt="3">
        <dgm:presLayoutVars>
          <dgm:chMax val="0"/>
          <dgm:chPref val="0"/>
          <dgm:bulletEnabled val="1"/>
        </dgm:presLayoutVars>
      </dgm:prSet>
      <dgm:spPr/>
    </dgm:pt>
    <dgm:pt modelId="{11B51A25-BC1E-4A01-8D9E-AE2F8BBE02A0}" type="pres">
      <dgm:prSet presAssocID="{17FA48D7-57D5-4407-BDCA-3A8744ACC348}" presName="parSh" presStyleLbl="node1" presStyleIdx="2" presStyleCnt="3"/>
      <dgm:spPr/>
    </dgm:pt>
    <dgm:pt modelId="{A049FDA1-9B71-4C54-9B2E-EB8FFCDFB2F4}" type="pres">
      <dgm:prSet presAssocID="{17FA48D7-57D5-4407-BDCA-3A8744ACC348}" presName="desTx" presStyleLbl="fgAcc1" presStyleIdx="2" presStyleCnt="3">
        <dgm:presLayoutVars>
          <dgm:bulletEnabled val="1"/>
        </dgm:presLayoutVars>
      </dgm:prSet>
      <dgm:spPr/>
    </dgm:pt>
  </dgm:ptLst>
  <dgm:cxnLst>
    <dgm:cxn modelId="{C74E2012-F39C-4C3D-852B-1830ED2431B7}" srcId="{D9D7BF96-BE9E-46E2-8D55-6E8BDDC32DAE}" destId="{AC6B50A2-A719-40F2-A025-D428F4ED7AF7}" srcOrd="0" destOrd="0" parTransId="{CA8D0332-16E7-482E-9342-B84A5B6AB1E4}" sibTransId="{90A52E01-7D27-4B54-9739-4258B1F7A655}"/>
    <dgm:cxn modelId="{09A8B91E-C7AC-4134-903F-56B6F0E2B21D}" type="presOf" srcId="{4063E92F-EF63-4941-A01A-382F576CE1C0}" destId="{94A44E30-95D2-471A-A75E-32D090A8680F}" srcOrd="1" destOrd="0" presId="urn:microsoft.com/office/officeart/2005/8/layout/process3#1"/>
    <dgm:cxn modelId="{737B0B2A-3D8E-4D41-92FA-7D450C75D63D}" type="presOf" srcId="{17FA48D7-57D5-4407-BDCA-3A8744ACC348}" destId="{EC30A750-D082-471F-8BF1-F23E72F32805}" srcOrd="1" destOrd="0" presId="urn:microsoft.com/office/officeart/2005/8/layout/process3#1"/>
    <dgm:cxn modelId="{2660FF31-4373-407F-A0F2-BC0F693CF1D8}" type="presOf" srcId="{6CA7955F-C033-49F0-951B-36D2337C4079}" destId="{A049FDA1-9B71-4C54-9B2E-EB8FFCDFB2F4}" srcOrd="0" destOrd="1" presId="urn:microsoft.com/office/officeart/2005/8/layout/process3#1"/>
    <dgm:cxn modelId="{2A2C4934-8EEA-485C-997A-C6711C1D2D0A}" srcId="{4063E92F-EF63-4941-A01A-382F576CE1C0}" destId="{60F60046-0330-41E0-B3AB-2F147D320F6F}" srcOrd="1" destOrd="0" parTransId="{21BD93D2-3605-4B5E-9588-7BC79F97CD06}" sibTransId="{CFD64E91-92D5-4C13-9C2D-0B7C92CD822D}"/>
    <dgm:cxn modelId="{188AB337-0C63-4656-8935-922A942D595E}" type="presOf" srcId="{A4EE4292-5185-4259-8E5B-A4E3D7B7CF6E}" destId="{001A35F5-21FE-42CC-AB17-5CF1D5339814}" srcOrd="0" destOrd="1" presId="urn:microsoft.com/office/officeart/2005/8/layout/process3#1"/>
    <dgm:cxn modelId="{A9BF0D3B-5510-4B39-ABC9-76156BA12286}" type="presOf" srcId="{90A52E01-7D27-4B54-9739-4258B1F7A655}" destId="{ED62B532-DB81-4F8C-8542-7A394D40EFE0}" srcOrd="1" destOrd="0" presId="urn:microsoft.com/office/officeart/2005/8/layout/process3#1"/>
    <dgm:cxn modelId="{4ECD9F57-318E-49B5-B0EB-FB58B1D0B63D}" type="presOf" srcId="{A3142D73-1F1D-4D56-A312-36C6EA77F676}" destId="{A049FDA1-9B71-4C54-9B2E-EB8FFCDFB2F4}" srcOrd="0" destOrd="2" presId="urn:microsoft.com/office/officeart/2005/8/layout/process3#1"/>
    <dgm:cxn modelId="{934C895A-C0CC-4AF3-BD1F-306E7D57A095}" type="presOf" srcId="{65F927D4-D7F1-4982-AC1F-B5F18269B929}" destId="{001A35F5-21FE-42CC-AB17-5CF1D5339814}" srcOrd="0" destOrd="0" presId="urn:microsoft.com/office/officeart/2005/8/layout/process3#1"/>
    <dgm:cxn modelId="{8DC53B5F-FEB0-4541-B650-A8FB8D7DDEFE}" type="presOf" srcId="{60F60046-0330-41E0-B3AB-2F147D320F6F}" destId="{178AD051-CF63-4F1B-9A8E-BC50021CDB7D}" srcOrd="0" destOrd="1" presId="urn:microsoft.com/office/officeart/2005/8/layout/process3#1"/>
    <dgm:cxn modelId="{5232A664-F210-48C7-B043-D8C183794D76}" srcId="{17FA48D7-57D5-4407-BDCA-3A8744ACC348}" destId="{60A5E316-DBCD-46FA-A96F-5F85A99184D7}" srcOrd="0" destOrd="0" parTransId="{F0E5B90A-FF5C-4AA9-B7DF-2EDF2654CFB9}" sibTransId="{B0B06B31-636B-447E-A647-C07BB9602269}"/>
    <dgm:cxn modelId="{B3ED2F65-274C-46F3-96D5-C0FBFFDFAEF3}" srcId="{17FA48D7-57D5-4407-BDCA-3A8744ACC348}" destId="{6CA7955F-C033-49F0-951B-36D2337C4079}" srcOrd="1" destOrd="0" parTransId="{2B24EADF-9CFA-4590-949C-82D864754764}" sibTransId="{76FE7C0B-665B-422D-8EF4-5151398B8BAB}"/>
    <dgm:cxn modelId="{864D2A6D-498D-493D-997E-6BAAC85C67CD}" type="presOf" srcId="{90A52E01-7D27-4B54-9739-4258B1F7A655}" destId="{B6B4705E-C06A-4375-BD9F-C3441DAF21BE}" srcOrd="0" destOrd="0" presId="urn:microsoft.com/office/officeart/2005/8/layout/process3#1"/>
    <dgm:cxn modelId="{83DA7672-8703-46D9-8B60-664A5CBA8C7B}" srcId="{AC6B50A2-A719-40F2-A025-D428F4ED7AF7}" destId="{65F927D4-D7F1-4982-AC1F-B5F18269B929}" srcOrd="0" destOrd="0" parTransId="{C9B16F22-83D1-4297-A902-69664AD8C3E2}" sibTransId="{05162CEF-0ED0-483E-A0C3-3EE6FC938A4C}"/>
    <dgm:cxn modelId="{BE10DF7D-25C3-4334-83B1-5998C3822BE3}" type="presOf" srcId="{60A5E316-DBCD-46FA-A96F-5F85A99184D7}" destId="{A049FDA1-9B71-4C54-9B2E-EB8FFCDFB2F4}" srcOrd="0" destOrd="0" presId="urn:microsoft.com/office/officeart/2005/8/layout/process3#1"/>
    <dgm:cxn modelId="{088D4C85-1D99-44F2-9192-3F245EA64D6F}" type="presOf" srcId="{4063E92F-EF63-4941-A01A-382F576CE1C0}" destId="{BC9164B6-8CF0-4879-A265-B22456BE4CF2}" srcOrd="0" destOrd="0" presId="urn:microsoft.com/office/officeart/2005/8/layout/process3#1"/>
    <dgm:cxn modelId="{C14B649C-EE46-413D-893F-FDB213A1495A}" type="presOf" srcId="{AC6B50A2-A719-40F2-A025-D428F4ED7AF7}" destId="{E74B0135-3D37-42AD-9C7C-5E6A5C184B2C}" srcOrd="0" destOrd="0" presId="urn:microsoft.com/office/officeart/2005/8/layout/process3#1"/>
    <dgm:cxn modelId="{60D691B5-F282-4E8A-B5B2-2FC5E9304360}" type="presOf" srcId="{805FEA0E-556F-4342-BBA0-B0908DC92DA2}" destId="{0399D8D5-1252-4D85-9101-B99A296595E1}" srcOrd="0" destOrd="0" presId="urn:microsoft.com/office/officeart/2005/8/layout/process3#1"/>
    <dgm:cxn modelId="{B23BCEBB-7D13-44FB-9401-ECCCE4D44FC4}" type="presOf" srcId="{17FA48D7-57D5-4407-BDCA-3A8744ACC348}" destId="{11B51A25-BC1E-4A01-8D9E-AE2F8BBE02A0}" srcOrd="0" destOrd="0" presId="urn:microsoft.com/office/officeart/2005/8/layout/process3#1"/>
    <dgm:cxn modelId="{B9EED1BB-82FD-44FC-8109-25986EFA489D}" type="presOf" srcId="{7B94D8A0-4340-485C-A2E0-26000E3C21A9}" destId="{178AD051-CF63-4F1B-9A8E-BC50021CDB7D}" srcOrd="0" destOrd="2" presId="urn:microsoft.com/office/officeart/2005/8/layout/process3#1"/>
    <dgm:cxn modelId="{EEE862BC-F402-487C-BEC7-97CBC3E868B3}" type="presOf" srcId="{D9D7BF96-BE9E-46E2-8D55-6E8BDDC32DAE}" destId="{F3555292-3C89-4C4F-B4D0-0FA2ACFFACE8}" srcOrd="0" destOrd="0" presId="urn:microsoft.com/office/officeart/2005/8/layout/process3#1"/>
    <dgm:cxn modelId="{F775A7C0-74B2-42EB-AC43-567661FEA31A}" srcId="{D9D7BF96-BE9E-46E2-8D55-6E8BDDC32DAE}" destId="{4063E92F-EF63-4941-A01A-382F576CE1C0}" srcOrd="1" destOrd="0" parTransId="{A5CA5D61-00C1-4E45-8F42-D1FDF0647EC5}" sibTransId="{805FEA0E-556F-4342-BBA0-B0908DC92DA2}"/>
    <dgm:cxn modelId="{8D8B2BCA-D960-4F50-9A34-5D0AE9D1DB2E}" srcId="{4063E92F-EF63-4941-A01A-382F576CE1C0}" destId="{7B94D8A0-4340-485C-A2E0-26000E3C21A9}" srcOrd="2" destOrd="0" parTransId="{5E54CA74-ED55-4A71-9B28-7AE9859CF42A}" sibTransId="{A0B3E382-06A0-4E91-8159-C6F519C9810C}"/>
    <dgm:cxn modelId="{22BF38D5-CD15-413F-BEB8-8AA77FBAFFAB}" srcId="{4063E92F-EF63-4941-A01A-382F576CE1C0}" destId="{9F90E17E-D5B8-4493-81C7-6BA6A294E0F3}" srcOrd="0" destOrd="0" parTransId="{DA9881DA-8597-4D4C-984B-159444123D63}" sibTransId="{E43E321E-C2A1-4DAD-9F35-C04C232EC0A3}"/>
    <dgm:cxn modelId="{F9E6E5E7-3C12-4C22-A169-AE143F1B3E94}" type="presOf" srcId="{805FEA0E-556F-4342-BBA0-B0908DC92DA2}" destId="{BCFE3D79-E4D8-4EBE-AED5-0EB76B28E72B}" srcOrd="1" destOrd="0" presId="urn:microsoft.com/office/officeart/2005/8/layout/process3#1"/>
    <dgm:cxn modelId="{FAED9FEA-0293-4B08-80E3-74E9DCF37004}" srcId="{17FA48D7-57D5-4407-BDCA-3A8744ACC348}" destId="{A3142D73-1F1D-4D56-A312-36C6EA77F676}" srcOrd="2" destOrd="0" parTransId="{187C59CA-CF37-4BF8-A848-B7EFA20C7103}" sibTransId="{C62931B5-4DEC-4DFA-85CE-CF623318608F}"/>
    <dgm:cxn modelId="{A656A6EC-388D-43EC-BE01-FF5D89F03ADE}" srcId="{AC6B50A2-A719-40F2-A025-D428F4ED7AF7}" destId="{A4EE4292-5185-4259-8E5B-A4E3D7B7CF6E}" srcOrd="1" destOrd="0" parTransId="{D0FF39BB-9866-4DEB-9860-A0D4F9F8A9B3}" sibTransId="{C4E35BD7-DD76-47A6-8572-F1CB1E972A48}"/>
    <dgm:cxn modelId="{DED5E1F2-989C-45FF-8D17-05DDF0146F9B}" srcId="{D9D7BF96-BE9E-46E2-8D55-6E8BDDC32DAE}" destId="{17FA48D7-57D5-4407-BDCA-3A8744ACC348}" srcOrd="2" destOrd="0" parTransId="{2A089BA2-5E83-43ED-9D96-11C83CD15C65}" sibTransId="{4383F0BC-0D83-48CE-B1F6-711566ABE98F}"/>
    <dgm:cxn modelId="{1B1BA8F5-2F3E-478A-8FBE-C4EFE6735470}" type="presOf" srcId="{9F90E17E-D5B8-4493-81C7-6BA6A294E0F3}" destId="{178AD051-CF63-4F1B-9A8E-BC50021CDB7D}" srcOrd="0" destOrd="0" presId="urn:microsoft.com/office/officeart/2005/8/layout/process3#1"/>
    <dgm:cxn modelId="{49E7E6FD-37DF-4DFB-BD7F-E7A6272FFDCF}" type="presOf" srcId="{AC6B50A2-A719-40F2-A025-D428F4ED7AF7}" destId="{B86100E6-FA30-4C22-BB39-BB56D8302BB8}" srcOrd="1" destOrd="0" presId="urn:microsoft.com/office/officeart/2005/8/layout/process3#1"/>
    <dgm:cxn modelId="{39ECC56F-84A3-403C-8BAC-C0BE0B727D89}" type="presParOf" srcId="{F3555292-3C89-4C4F-B4D0-0FA2ACFFACE8}" destId="{79D35C4A-2DDE-4255-A36A-ADCDCA47CC6C}" srcOrd="0" destOrd="0" presId="urn:microsoft.com/office/officeart/2005/8/layout/process3#1"/>
    <dgm:cxn modelId="{A3D4140F-A3F5-4ADB-B06B-24B23FFCEE6F}" type="presParOf" srcId="{79D35C4A-2DDE-4255-A36A-ADCDCA47CC6C}" destId="{B86100E6-FA30-4C22-BB39-BB56D8302BB8}" srcOrd="0" destOrd="0" presId="urn:microsoft.com/office/officeart/2005/8/layout/process3#1"/>
    <dgm:cxn modelId="{FCAABF32-109C-4C2D-B998-C6EB6C45815E}" type="presParOf" srcId="{79D35C4A-2DDE-4255-A36A-ADCDCA47CC6C}" destId="{E74B0135-3D37-42AD-9C7C-5E6A5C184B2C}" srcOrd="1" destOrd="0" presId="urn:microsoft.com/office/officeart/2005/8/layout/process3#1"/>
    <dgm:cxn modelId="{EE92C462-3912-428B-831D-0B6D0CCB7A0D}" type="presParOf" srcId="{79D35C4A-2DDE-4255-A36A-ADCDCA47CC6C}" destId="{001A35F5-21FE-42CC-AB17-5CF1D5339814}" srcOrd="2" destOrd="0" presId="urn:microsoft.com/office/officeart/2005/8/layout/process3#1"/>
    <dgm:cxn modelId="{E7E8AF0A-1D3B-43F8-8EDA-84895BC5A74B}" type="presParOf" srcId="{F3555292-3C89-4C4F-B4D0-0FA2ACFFACE8}" destId="{B6B4705E-C06A-4375-BD9F-C3441DAF21BE}" srcOrd="1" destOrd="0" presId="urn:microsoft.com/office/officeart/2005/8/layout/process3#1"/>
    <dgm:cxn modelId="{E47C7C36-7433-47CE-A89C-2BC52D665C00}" type="presParOf" srcId="{B6B4705E-C06A-4375-BD9F-C3441DAF21BE}" destId="{ED62B532-DB81-4F8C-8542-7A394D40EFE0}" srcOrd="0" destOrd="0" presId="urn:microsoft.com/office/officeart/2005/8/layout/process3#1"/>
    <dgm:cxn modelId="{4B19AD23-F803-416D-A2EC-2F94CF4A0BFF}" type="presParOf" srcId="{F3555292-3C89-4C4F-B4D0-0FA2ACFFACE8}" destId="{67D84011-3E5C-4961-AC6D-73EE4C0D9D9E}" srcOrd="2" destOrd="0" presId="urn:microsoft.com/office/officeart/2005/8/layout/process3#1"/>
    <dgm:cxn modelId="{C68190F5-8759-415B-85CC-B6CEBDFB1705}" type="presParOf" srcId="{67D84011-3E5C-4961-AC6D-73EE4C0D9D9E}" destId="{94A44E30-95D2-471A-A75E-32D090A8680F}" srcOrd="0" destOrd="0" presId="urn:microsoft.com/office/officeart/2005/8/layout/process3#1"/>
    <dgm:cxn modelId="{2AF550A1-6DA0-47AE-B5C3-1724009DAF3B}" type="presParOf" srcId="{67D84011-3E5C-4961-AC6D-73EE4C0D9D9E}" destId="{BC9164B6-8CF0-4879-A265-B22456BE4CF2}" srcOrd="1" destOrd="0" presId="urn:microsoft.com/office/officeart/2005/8/layout/process3#1"/>
    <dgm:cxn modelId="{3C28E164-72EE-4AB0-B64F-E45A69ED11C4}" type="presParOf" srcId="{67D84011-3E5C-4961-AC6D-73EE4C0D9D9E}" destId="{178AD051-CF63-4F1B-9A8E-BC50021CDB7D}" srcOrd="2" destOrd="0" presId="urn:microsoft.com/office/officeart/2005/8/layout/process3#1"/>
    <dgm:cxn modelId="{B3DE2D80-254C-4303-9427-5464D657E19C}" type="presParOf" srcId="{F3555292-3C89-4C4F-B4D0-0FA2ACFFACE8}" destId="{0399D8D5-1252-4D85-9101-B99A296595E1}" srcOrd="3" destOrd="0" presId="urn:microsoft.com/office/officeart/2005/8/layout/process3#1"/>
    <dgm:cxn modelId="{FB0E6599-4FC7-4720-8236-C867988501A0}" type="presParOf" srcId="{0399D8D5-1252-4D85-9101-B99A296595E1}" destId="{BCFE3D79-E4D8-4EBE-AED5-0EB76B28E72B}" srcOrd="0" destOrd="0" presId="urn:microsoft.com/office/officeart/2005/8/layout/process3#1"/>
    <dgm:cxn modelId="{9927BDAD-A5D1-499A-8E5D-5DCC54B3068D}" type="presParOf" srcId="{F3555292-3C89-4C4F-B4D0-0FA2ACFFACE8}" destId="{6724A8C1-637F-4638-A7B5-5DD808170576}" srcOrd="4" destOrd="0" presId="urn:microsoft.com/office/officeart/2005/8/layout/process3#1"/>
    <dgm:cxn modelId="{BC0BF1B8-F145-4CE6-8FA8-773CCE2119B6}" type="presParOf" srcId="{6724A8C1-637F-4638-A7B5-5DD808170576}" destId="{EC30A750-D082-471F-8BF1-F23E72F32805}" srcOrd="0" destOrd="0" presId="urn:microsoft.com/office/officeart/2005/8/layout/process3#1"/>
    <dgm:cxn modelId="{B922403D-10E9-4147-983E-2B7B5B07DDC9}" type="presParOf" srcId="{6724A8C1-637F-4638-A7B5-5DD808170576}" destId="{11B51A25-BC1E-4A01-8D9E-AE2F8BBE02A0}" srcOrd="1" destOrd="0" presId="urn:microsoft.com/office/officeart/2005/8/layout/process3#1"/>
    <dgm:cxn modelId="{BC4F24C5-9F34-40C3-B511-2243744BE196}" type="presParOf" srcId="{6724A8C1-637F-4638-A7B5-5DD808170576}" destId="{A049FDA1-9B71-4C54-9B2E-EB8FFCDFB2F4}" srcOrd="2" destOrd="0" presId="urn:microsoft.com/office/officeart/2005/8/layout/process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76233-2C52-45E9-94E8-FBDCAFC81AF1}" type="doc">
      <dgm:prSet loTypeId="urn:microsoft.com/office/officeart/2005/8/layout/radial6#1" loCatId="cycle" qsTypeId="urn:microsoft.com/office/officeart/2005/8/quickstyle/simple1#2" qsCatId="simple" csTypeId="urn:microsoft.com/office/officeart/2005/8/colors/accent1_2#2" csCatId="accent1" phldr="0"/>
      <dgm:spPr/>
      <dgm:t>
        <a:bodyPr/>
        <a:lstStyle/>
        <a:p>
          <a:endParaRPr lang="en-US"/>
        </a:p>
      </dgm:t>
    </dgm:pt>
    <dgm:pt modelId="{8E2A460B-45D3-4E20-A31D-4AFE676F0DDA}">
      <dgm:prSet phldrT="[Text]" phldr="0" custT="0"/>
      <dgm:spPr/>
      <dgm:t>
        <a:bodyPr vert="horz" wrap="square"/>
        <a:lstStyle/>
        <a:p>
          <a:pPr>
            <a:lnSpc>
              <a:spcPct val="100000"/>
            </a:lnSpc>
            <a:spcBef>
              <a:spcPct val="0"/>
            </a:spcBef>
            <a:spcAft>
              <a:spcPct val="35000"/>
            </a:spcAft>
          </a:pPr>
          <a:r>
            <a:rPr lang="en-US"/>
            <a:t>Sözleşme</a:t>
          </a:r>
        </a:p>
      </dgm:t>
    </dgm:pt>
    <dgm:pt modelId="{40722E6B-70D7-49DD-BCDB-C5F5A53BB946}" type="parTrans" cxnId="{73A1E73B-2A27-4D19-9B3B-F307D42C76EE}">
      <dgm:prSet/>
      <dgm:spPr/>
      <dgm:t>
        <a:bodyPr/>
        <a:lstStyle/>
        <a:p>
          <a:endParaRPr lang="en-US"/>
        </a:p>
      </dgm:t>
    </dgm:pt>
    <dgm:pt modelId="{AC66A5CC-387D-4D7B-8E90-1B8214C2F261}" type="sibTrans" cxnId="{73A1E73B-2A27-4D19-9B3B-F307D42C76EE}">
      <dgm:prSet/>
      <dgm:spPr/>
      <dgm:t>
        <a:bodyPr/>
        <a:lstStyle/>
        <a:p>
          <a:endParaRPr lang="en-US"/>
        </a:p>
      </dgm:t>
    </dgm:pt>
    <dgm:pt modelId="{ECE2948F-862B-4CC3-B6BC-3E6415C7F5DD}">
      <dgm:prSet phldrT="[Text]" phldr="0" custT="0"/>
      <dgm:spPr/>
      <dgm:t>
        <a:bodyPr vert="horz" wrap="square"/>
        <a:lstStyle/>
        <a:p>
          <a:pPr>
            <a:lnSpc>
              <a:spcPct val="100000"/>
            </a:lnSpc>
            <a:spcBef>
              <a:spcPct val="0"/>
            </a:spcBef>
            <a:spcAft>
              <a:spcPct val="35000"/>
            </a:spcAft>
          </a:pPr>
          <a:r>
            <a:rPr lang="en-US"/>
            <a:t>Borçlar Kanunu</a:t>
          </a:r>
        </a:p>
      </dgm:t>
    </dgm:pt>
    <dgm:pt modelId="{055F34F9-26B5-46B6-B947-B5718EF53A09}" type="parTrans" cxnId="{D933B5E9-9E83-4E8B-80AA-171B6BF145F2}">
      <dgm:prSet/>
      <dgm:spPr/>
      <dgm:t>
        <a:bodyPr/>
        <a:lstStyle/>
        <a:p>
          <a:endParaRPr lang="en-US"/>
        </a:p>
      </dgm:t>
    </dgm:pt>
    <dgm:pt modelId="{4116C939-0673-4613-8FA7-CB6FE7258301}" type="sibTrans" cxnId="{D933B5E9-9E83-4E8B-80AA-171B6BF145F2}">
      <dgm:prSet/>
      <dgm:spPr/>
      <dgm:t>
        <a:bodyPr/>
        <a:lstStyle/>
        <a:p>
          <a:endParaRPr lang="en-US"/>
        </a:p>
      </dgm:t>
    </dgm:pt>
    <dgm:pt modelId="{D34FE5D7-7525-4D59-ABC9-3998105E634C}">
      <dgm:prSet phldrT="[Text]" phldr="0" custT="0"/>
      <dgm:spPr/>
      <dgm:t>
        <a:bodyPr vert="horz" wrap="square"/>
        <a:lstStyle/>
        <a:p>
          <a:pPr>
            <a:lnSpc>
              <a:spcPct val="100000"/>
            </a:lnSpc>
            <a:spcBef>
              <a:spcPct val="0"/>
            </a:spcBef>
            <a:spcAft>
              <a:spcPct val="35000"/>
            </a:spcAft>
          </a:pPr>
          <a:r>
            <a:rPr lang="en-US"/>
            <a:t>Elektronik İmza Kanunu</a:t>
          </a:r>
        </a:p>
      </dgm:t>
    </dgm:pt>
    <dgm:pt modelId="{A96BE2DD-535A-47FD-A010-195BD3C076B9}" type="parTrans" cxnId="{6FC0A3C9-D28D-448F-9D1A-325C328882D3}">
      <dgm:prSet/>
      <dgm:spPr/>
      <dgm:t>
        <a:bodyPr/>
        <a:lstStyle/>
        <a:p>
          <a:endParaRPr lang="en-US"/>
        </a:p>
      </dgm:t>
    </dgm:pt>
    <dgm:pt modelId="{75EA9321-EAFA-4AF6-8313-8107E8EB3526}" type="sibTrans" cxnId="{6FC0A3C9-D28D-448F-9D1A-325C328882D3}">
      <dgm:prSet/>
      <dgm:spPr/>
      <dgm:t>
        <a:bodyPr/>
        <a:lstStyle/>
        <a:p>
          <a:endParaRPr lang="en-US"/>
        </a:p>
      </dgm:t>
    </dgm:pt>
    <dgm:pt modelId="{E17F1310-B4AD-4B57-8D9B-BF776721EA77}">
      <dgm:prSet phldrT="[Text]" phldr="0" custT="0"/>
      <dgm:spPr/>
      <dgm:t>
        <a:bodyPr vert="horz" wrap="square"/>
        <a:lstStyle/>
        <a:p>
          <a:pPr>
            <a:lnSpc>
              <a:spcPct val="100000"/>
            </a:lnSpc>
            <a:spcBef>
              <a:spcPct val="0"/>
            </a:spcBef>
            <a:spcAft>
              <a:spcPct val="35000"/>
            </a:spcAft>
          </a:pPr>
          <a:r>
            <a:rPr lang="en-US"/>
            <a:t>Elektronik Ticaretin Düzenlenmesi Hakkında Kanun</a:t>
          </a:r>
        </a:p>
      </dgm:t>
    </dgm:pt>
    <dgm:pt modelId="{6BAC1755-6217-4715-99C2-D1422148265D}" type="parTrans" cxnId="{02C5D8D5-09C9-4E45-AB48-DEBBAB14C655}">
      <dgm:prSet/>
      <dgm:spPr/>
      <dgm:t>
        <a:bodyPr/>
        <a:lstStyle/>
        <a:p>
          <a:endParaRPr lang="en-US"/>
        </a:p>
      </dgm:t>
    </dgm:pt>
    <dgm:pt modelId="{925984A4-8E6F-4D28-B868-DBAB08F4BD28}" type="sibTrans" cxnId="{02C5D8D5-09C9-4E45-AB48-DEBBAB14C655}">
      <dgm:prSet/>
      <dgm:spPr/>
      <dgm:t>
        <a:bodyPr/>
        <a:lstStyle/>
        <a:p>
          <a:endParaRPr lang="en-US"/>
        </a:p>
      </dgm:t>
    </dgm:pt>
    <dgm:pt modelId="{468FA009-1E87-4539-85FA-5C28B78DD6E9}">
      <dgm:prSet phldrT="[Text]" phldr="0" custT="0"/>
      <dgm:spPr/>
      <dgm:t>
        <a:bodyPr vert="horz" wrap="square"/>
        <a:lstStyle/>
        <a:p>
          <a:pPr>
            <a:lnSpc>
              <a:spcPct val="100000"/>
            </a:lnSpc>
            <a:spcBef>
              <a:spcPct val="0"/>
            </a:spcBef>
            <a:spcAft>
              <a:spcPct val="35000"/>
            </a:spcAft>
          </a:pPr>
          <a:r>
            <a:rPr lang="en-US"/>
            <a:t>Tüketicinin Korunması Hakkında Kanun ve Yönetmelikler</a:t>
          </a:r>
        </a:p>
      </dgm:t>
    </dgm:pt>
    <dgm:pt modelId="{F205FF88-2C9B-4658-BCAA-BEA6EB7393B2}" type="parTrans" cxnId="{9275DCD1-56FB-4110-8E8D-71E055706981}">
      <dgm:prSet/>
      <dgm:spPr/>
      <dgm:t>
        <a:bodyPr/>
        <a:lstStyle/>
        <a:p>
          <a:endParaRPr lang="en-US"/>
        </a:p>
      </dgm:t>
    </dgm:pt>
    <dgm:pt modelId="{B5C730DE-1181-420B-A78D-195E914DCCF5}" type="sibTrans" cxnId="{9275DCD1-56FB-4110-8E8D-71E055706981}">
      <dgm:prSet/>
      <dgm:spPr/>
      <dgm:t>
        <a:bodyPr/>
        <a:lstStyle/>
        <a:p>
          <a:endParaRPr lang="en-US"/>
        </a:p>
      </dgm:t>
    </dgm:pt>
    <dgm:pt modelId="{D5B7622F-17AC-467C-B10C-28C38C38C350}" type="pres">
      <dgm:prSet presAssocID="{37D76233-2C52-45E9-94E8-FBDCAFC81AF1}" presName="Name0" presStyleCnt="0">
        <dgm:presLayoutVars>
          <dgm:chMax val="1"/>
          <dgm:dir/>
          <dgm:animLvl val="ctr"/>
          <dgm:resizeHandles val="exact"/>
        </dgm:presLayoutVars>
      </dgm:prSet>
      <dgm:spPr/>
    </dgm:pt>
    <dgm:pt modelId="{BADECBB5-37EA-4668-8A2F-BD2C2902F22A}" type="pres">
      <dgm:prSet presAssocID="{8E2A460B-45D3-4E20-A31D-4AFE676F0DDA}" presName="centerShape" presStyleLbl="node0" presStyleIdx="0" presStyleCnt="1"/>
      <dgm:spPr/>
    </dgm:pt>
    <dgm:pt modelId="{C2E7DEFD-0505-42BF-AE13-B6483BF86572}" type="pres">
      <dgm:prSet presAssocID="{ECE2948F-862B-4CC3-B6BC-3E6415C7F5DD}" presName="node" presStyleLbl="node1" presStyleIdx="0" presStyleCnt="4">
        <dgm:presLayoutVars>
          <dgm:bulletEnabled val="1"/>
        </dgm:presLayoutVars>
      </dgm:prSet>
      <dgm:spPr/>
    </dgm:pt>
    <dgm:pt modelId="{45046E67-FA41-4C32-9E33-BDDDFBBF1D6A}" type="pres">
      <dgm:prSet presAssocID="{ECE2948F-862B-4CC3-B6BC-3E6415C7F5DD}" presName="dummy" presStyleCnt="0"/>
      <dgm:spPr/>
    </dgm:pt>
    <dgm:pt modelId="{F3596884-C09F-4C70-900E-D61864BED5F1}" type="pres">
      <dgm:prSet presAssocID="{4116C939-0673-4613-8FA7-CB6FE7258301}" presName="sibTrans" presStyleLbl="sibTrans2D1" presStyleIdx="0" presStyleCnt="4"/>
      <dgm:spPr/>
    </dgm:pt>
    <dgm:pt modelId="{44F31994-0027-4DC3-B39E-FEE01FB1A852}" type="pres">
      <dgm:prSet presAssocID="{D34FE5D7-7525-4D59-ABC9-3998105E634C}" presName="node" presStyleLbl="node1" presStyleIdx="1" presStyleCnt="4">
        <dgm:presLayoutVars>
          <dgm:bulletEnabled val="1"/>
        </dgm:presLayoutVars>
      </dgm:prSet>
      <dgm:spPr/>
    </dgm:pt>
    <dgm:pt modelId="{C6A1073C-AEB6-41D2-8257-B02F52AE6460}" type="pres">
      <dgm:prSet presAssocID="{D34FE5D7-7525-4D59-ABC9-3998105E634C}" presName="dummy" presStyleCnt="0"/>
      <dgm:spPr/>
    </dgm:pt>
    <dgm:pt modelId="{15715456-3418-4DF0-AF3A-DA59307B110D}" type="pres">
      <dgm:prSet presAssocID="{75EA9321-EAFA-4AF6-8313-8107E8EB3526}" presName="sibTrans" presStyleLbl="sibTrans2D1" presStyleIdx="1" presStyleCnt="4"/>
      <dgm:spPr/>
    </dgm:pt>
    <dgm:pt modelId="{0DA4B7DF-BD6B-46E8-940A-69050C019BB3}" type="pres">
      <dgm:prSet presAssocID="{E17F1310-B4AD-4B57-8D9B-BF776721EA77}" presName="node" presStyleLbl="node1" presStyleIdx="2" presStyleCnt="4">
        <dgm:presLayoutVars>
          <dgm:bulletEnabled val="1"/>
        </dgm:presLayoutVars>
      </dgm:prSet>
      <dgm:spPr/>
    </dgm:pt>
    <dgm:pt modelId="{9268D1C0-A139-4893-A300-CF509D15352B}" type="pres">
      <dgm:prSet presAssocID="{E17F1310-B4AD-4B57-8D9B-BF776721EA77}" presName="dummy" presStyleCnt="0"/>
      <dgm:spPr/>
    </dgm:pt>
    <dgm:pt modelId="{EBDCA107-8C73-4044-AC95-50DA28B759A8}" type="pres">
      <dgm:prSet presAssocID="{925984A4-8E6F-4D28-B868-DBAB08F4BD28}" presName="sibTrans" presStyleLbl="sibTrans2D1" presStyleIdx="2" presStyleCnt="4"/>
      <dgm:spPr/>
    </dgm:pt>
    <dgm:pt modelId="{F539A410-44AA-4A02-9F1B-997DD2B71E87}" type="pres">
      <dgm:prSet presAssocID="{468FA009-1E87-4539-85FA-5C28B78DD6E9}" presName="node" presStyleLbl="node1" presStyleIdx="3" presStyleCnt="4">
        <dgm:presLayoutVars>
          <dgm:bulletEnabled val="1"/>
        </dgm:presLayoutVars>
      </dgm:prSet>
      <dgm:spPr/>
    </dgm:pt>
    <dgm:pt modelId="{2B016566-AAE3-46FD-A114-7C13E71734EF}" type="pres">
      <dgm:prSet presAssocID="{468FA009-1E87-4539-85FA-5C28B78DD6E9}" presName="dummy" presStyleCnt="0"/>
      <dgm:spPr/>
    </dgm:pt>
    <dgm:pt modelId="{B5FF6E04-452A-4146-97F4-3BC94EB5BB87}" type="pres">
      <dgm:prSet presAssocID="{B5C730DE-1181-420B-A78D-195E914DCCF5}" presName="sibTrans" presStyleLbl="sibTrans2D1" presStyleIdx="3" presStyleCnt="4"/>
      <dgm:spPr/>
    </dgm:pt>
  </dgm:ptLst>
  <dgm:cxnLst>
    <dgm:cxn modelId="{F4849C14-1BBE-4944-AAB8-39CF68E6B52C}" type="presOf" srcId="{E17F1310-B4AD-4B57-8D9B-BF776721EA77}" destId="{0DA4B7DF-BD6B-46E8-940A-69050C019BB3}" srcOrd="0" destOrd="0" presId="urn:microsoft.com/office/officeart/2005/8/layout/radial6#1"/>
    <dgm:cxn modelId="{49D19015-63CE-46C8-ADAF-A8A5487FF898}" type="presOf" srcId="{37D76233-2C52-45E9-94E8-FBDCAFC81AF1}" destId="{D5B7622F-17AC-467C-B10C-28C38C38C350}" srcOrd="0" destOrd="0" presId="urn:microsoft.com/office/officeart/2005/8/layout/radial6#1"/>
    <dgm:cxn modelId="{73A1E73B-2A27-4D19-9B3B-F307D42C76EE}" srcId="{37D76233-2C52-45E9-94E8-FBDCAFC81AF1}" destId="{8E2A460B-45D3-4E20-A31D-4AFE676F0DDA}" srcOrd="0" destOrd="0" parTransId="{40722E6B-70D7-49DD-BCDB-C5F5A53BB946}" sibTransId="{AC66A5CC-387D-4D7B-8E90-1B8214C2F261}"/>
    <dgm:cxn modelId="{613C4741-5FFD-4656-9FC4-7C4F1787ED36}" type="presOf" srcId="{925984A4-8E6F-4D28-B868-DBAB08F4BD28}" destId="{EBDCA107-8C73-4044-AC95-50DA28B759A8}" srcOrd="0" destOrd="0" presId="urn:microsoft.com/office/officeart/2005/8/layout/radial6#1"/>
    <dgm:cxn modelId="{61DDB94A-1AA2-4AA5-BD5E-589F826247F2}" type="presOf" srcId="{D34FE5D7-7525-4D59-ABC9-3998105E634C}" destId="{44F31994-0027-4DC3-B39E-FEE01FB1A852}" srcOrd="0" destOrd="0" presId="urn:microsoft.com/office/officeart/2005/8/layout/radial6#1"/>
    <dgm:cxn modelId="{145CAD4C-F527-4E93-B6FB-A13219D2E298}" type="presOf" srcId="{468FA009-1E87-4539-85FA-5C28B78DD6E9}" destId="{F539A410-44AA-4A02-9F1B-997DD2B71E87}" srcOrd="0" destOrd="0" presId="urn:microsoft.com/office/officeart/2005/8/layout/radial6#1"/>
    <dgm:cxn modelId="{8FBC7D93-C2B4-4672-8037-045FBCC650A2}" type="presOf" srcId="{B5C730DE-1181-420B-A78D-195E914DCCF5}" destId="{B5FF6E04-452A-4146-97F4-3BC94EB5BB87}" srcOrd="0" destOrd="0" presId="urn:microsoft.com/office/officeart/2005/8/layout/radial6#1"/>
    <dgm:cxn modelId="{248866BD-5883-42CA-A0D4-54CC108E1431}" type="presOf" srcId="{75EA9321-EAFA-4AF6-8313-8107E8EB3526}" destId="{15715456-3418-4DF0-AF3A-DA59307B110D}" srcOrd="0" destOrd="0" presId="urn:microsoft.com/office/officeart/2005/8/layout/radial6#1"/>
    <dgm:cxn modelId="{5A1CC1BE-92F9-4F50-B046-98E31A813106}" type="presOf" srcId="{4116C939-0673-4613-8FA7-CB6FE7258301}" destId="{F3596884-C09F-4C70-900E-D61864BED5F1}" srcOrd="0" destOrd="0" presId="urn:microsoft.com/office/officeart/2005/8/layout/radial6#1"/>
    <dgm:cxn modelId="{6FC0A3C9-D28D-448F-9D1A-325C328882D3}" srcId="{8E2A460B-45D3-4E20-A31D-4AFE676F0DDA}" destId="{D34FE5D7-7525-4D59-ABC9-3998105E634C}" srcOrd="1" destOrd="0" parTransId="{A96BE2DD-535A-47FD-A010-195BD3C076B9}" sibTransId="{75EA9321-EAFA-4AF6-8313-8107E8EB3526}"/>
    <dgm:cxn modelId="{6BC604CA-5308-4452-A4B5-7376CBE859F1}" type="presOf" srcId="{ECE2948F-862B-4CC3-B6BC-3E6415C7F5DD}" destId="{C2E7DEFD-0505-42BF-AE13-B6483BF86572}" srcOrd="0" destOrd="0" presId="urn:microsoft.com/office/officeart/2005/8/layout/radial6#1"/>
    <dgm:cxn modelId="{9275DCD1-56FB-4110-8E8D-71E055706981}" srcId="{8E2A460B-45D3-4E20-A31D-4AFE676F0DDA}" destId="{468FA009-1E87-4539-85FA-5C28B78DD6E9}" srcOrd="3" destOrd="0" parTransId="{F205FF88-2C9B-4658-BCAA-BEA6EB7393B2}" sibTransId="{B5C730DE-1181-420B-A78D-195E914DCCF5}"/>
    <dgm:cxn modelId="{02C5D8D5-09C9-4E45-AB48-DEBBAB14C655}" srcId="{8E2A460B-45D3-4E20-A31D-4AFE676F0DDA}" destId="{E17F1310-B4AD-4B57-8D9B-BF776721EA77}" srcOrd="2" destOrd="0" parTransId="{6BAC1755-6217-4715-99C2-D1422148265D}" sibTransId="{925984A4-8E6F-4D28-B868-DBAB08F4BD28}"/>
    <dgm:cxn modelId="{491152E4-C76C-43B3-99CE-638003382E1E}" type="presOf" srcId="{8E2A460B-45D3-4E20-A31D-4AFE676F0DDA}" destId="{BADECBB5-37EA-4668-8A2F-BD2C2902F22A}" srcOrd="0" destOrd="0" presId="urn:microsoft.com/office/officeart/2005/8/layout/radial6#1"/>
    <dgm:cxn modelId="{D933B5E9-9E83-4E8B-80AA-171B6BF145F2}" srcId="{8E2A460B-45D3-4E20-A31D-4AFE676F0DDA}" destId="{ECE2948F-862B-4CC3-B6BC-3E6415C7F5DD}" srcOrd="0" destOrd="0" parTransId="{055F34F9-26B5-46B6-B947-B5718EF53A09}" sibTransId="{4116C939-0673-4613-8FA7-CB6FE7258301}"/>
    <dgm:cxn modelId="{2FB11ADD-45F5-4675-80DE-30F6D25A8897}" type="presParOf" srcId="{D5B7622F-17AC-467C-B10C-28C38C38C350}" destId="{BADECBB5-37EA-4668-8A2F-BD2C2902F22A}" srcOrd="0" destOrd="0" presId="urn:microsoft.com/office/officeart/2005/8/layout/radial6#1"/>
    <dgm:cxn modelId="{2824D98B-3448-41B2-B821-6AB1EE837A11}" type="presParOf" srcId="{D5B7622F-17AC-467C-B10C-28C38C38C350}" destId="{C2E7DEFD-0505-42BF-AE13-B6483BF86572}" srcOrd="1" destOrd="0" presId="urn:microsoft.com/office/officeart/2005/8/layout/radial6#1"/>
    <dgm:cxn modelId="{66E00597-13E9-4D30-9CB3-0DD4C0591451}" type="presParOf" srcId="{D5B7622F-17AC-467C-B10C-28C38C38C350}" destId="{45046E67-FA41-4C32-9E33-BDDDFBBF1D6A}" srcOrd="2" destOrd="0" presId="urn:microsoft.com/office/officeart/2005/8/layout/radial6#1"/>
    <dgm:cxn modelId="{E5715F77-7FEC-4328-A0D2-B88AA9FCCAA2}" type="presParOf" srcId="{D5B7622F-17AC-467C-B10C-28C38C38C350}" destId="{F3596884-C09F-4C70-900E-D61864BED5F1}" srcOrd="3" destOrd="0" presId="urn:microsoft.com/office/officeart/2005/8/layout/radial6#1"/>
    <dgm:cxn modelId="{2EC1CA45-EEF8-4DB7-BB2E-FC3AAD6D3434}" type="presParOf" srcId="{D5B7622F-17AC-467C-B10C-28C38C38C350}" destId="{44F31994-0027-4DC3-B39E-FEE01FB1A852}" srcOrd="4" destOrd="0" presId="urn:microsoft.com/office/officeart/2005/8/layout/radial6#1"/>
    <dgm:cxn modelId="{8D727DE6-2A6F-4331-BB9D-295F664011F0}" type="presParOf" srcId="{D5B7622F-17AC-467C-B10C-28C38C38C350}" destId="{C6A1073C-AEB6-41D2-8257-B02F52AE6460}" srcOrd="5" destOrd="0" presId="urn:microsoft.com/office/officeart/2005/8/layout/radial6#1"/>
    <dgm:cxn modelId="{25E8F049-1CFC-431C-AEAD-8E5514011E8C}" type="presParOf" srcId="{D5B7622F-17AC-467C-B10C-28C38C38C350}" destId="{15715456-3418-4DF0-AF3A-DA59307B110D}" srcOrd="6" destOrd="0" presId="urn:microsoft.com/office/officeart/2005/8/layout/radial6#1"/>
    <dgm:cxn modelId="{395C3D4C-879F-4513-844D-11C1E93A8AAA}" type="presParOf" srcId="{D5B7622F-17AC-467C-B10C-28C38C38C350}" destId="{0DA4B7DF-BD6B-46E8-940A-69050C019BB3}" srcOrd="7" destOrd="0" presId="urn:microsoft.com/office/officeart/2005/8/layout/radial6#1"/>
    <dgm:cxn modelId="{B4F431A9-CED1-47B7-8F32-AEA35C1FF0EE}" type="presParOf" srcId="{D5B7622F-17AC-467C-B10C-28C38C38C350}" destId="{9268D1C0-A139-4893-A300-CF509D15352B}" srcOrd="8" destOrd="0" presId="urn:microsoft.com/office/officeart/2005/8/layout/radial6#1"/>
    <dgm:cxn modelId="{CC2747A8-9B84-4E77-B0AC-7EB431942BFC}" type="presParOf" srcId="{D5B7622F-17AC-467C-B10C-28C38C38C350}" destId="{EBDCA107-8C73-4044-AC95-50DA28B759A8}" srcOrd="9" destOrd="0" presId="urn:microsoft.com/office/officeart/2005/8/layout/radial6#1"/>
    <dgm:cxn modelId="{DBEDDC06-0BB7-4353-9623-1251EEEC2F22}" type="presParOf" srcId="{D5B7622F-17AC-467C-B10C-28C38C38C350}" destId="{F539A410-44AA-4A02-9F1B-997DD2B71E87}" srcOrd="10" destOrd="0" presId="urn:microsoft.com/office/officeart/2005/8/layout/radial6#1"/>
    <dgm:cxn modelId="{99B61A10-7ECF-45A0-9EC2-519C80099361}" type="presParOf" srcId="{D5B7622F-17AC-467C-B10C-28C38C38C350}" destId="{2B016566-AAE3-46FD-A114-7C13E71734EF}" srcOrd="11" destOrd="0" presId="urn:microsoft.com/office/officeart/2005/8/layout/radial6#1"/>
    <dgm:cxn modelId="{6CBEC224-24EB-4EE7-9A1B-F992729FF4E6}" type="presParOf" srcId="{D5B7622F-17AC-467C-B10C-28C38C38C350}" destId="{B5FF6E04-452A-4146-97F4-3BC94EB5BB87}" srcOrd="12" destOrd="0" presId="urn:microsoft.com/office/officeart/2005/8/layout/radial6#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B0135-3D37-42AD-9C7C-5E6A5C184B2C}">
      <dsp:nvSpPr>
        <dsp:cNvPr id="0" name=""/>
        <dsp:cNvSpPr/>
      </dsp:nvSpPr>
      <dsp:spPr bwMode="white">
        <a:xfrm>
          <a:off x="4484" y="674844"/>
          <a:ext cx="2039127" cy="1139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100000"/>
            </a:lnSpc>
            <a:spcBef>
              <a:spcPct val="0"/>
            </a:spcBef>
            <a:spcAft>
              <a:spcPct val="35000"/>
            </a:spcAft>
            <a:buNone/>
          </a:pPr>
          <a:r>
            <a:rPr lang="en-US" sz="1800" kern="1200"/>
            <a:t>Ürün ve Müşteri/Biz</a:t>
          </a:r>
        </a:p>
      </dsp:txBody>
      <dsp:txXfrm>
        <a:off x="4484" y="674844"/>
        <a:ext cx="2039127" cy="759916"/>
      </dsp:txXfrm>
    </dsp:sp>
    <dsp:sp modelId="{001A35F5-21FE-42CC-AB17-5CF1D5339814}">
      <dsp:nvSpPr>
        <dsp:cNvPr id="0" name=""/>
        <dsp:cNvSpPr/>
      </dsp:nvSpPr>
      <dsp:spPr>
        <a:xfrm>
          <a:off x="422137" y="1434760"/>
          <a:ext cx="2039127" cy="3308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a:t> Web sayfası</a:t>
          </a:r>
        </a:p>
        <a:p>
          <a:pPr marL="171450" lvl="1" indent="-171450" algn="l" defTabSz="800100">
            <a:lnSpc>
              <a:spcPct val="100000"/>
            </a:lnSpc>
            <a:spcBef>
              <a:spcPct val="0"/>
            </a:spcBef>
            <a:spcAft>
              <a:spcPct val="15000"/>
            </a:spcAft>
            <a:buChar char="•"/>
          </a:pPr>
          <a:r>
            <a:rPr lang="en-US" sz="1800" kern="1200"/>
            <a:t> Online </a:t>
          </a:r>
          <a:r>
            <a:rPr lang="tr-TR" altLang="en-US" sz="1800" kern="1200"/>
            <a:t>m</a:t>
          </a:r>
          <a:r>
            <a:rPr lang="en-US" sz="1800" kern="1200"/>
            <a:t>arketler</a:t>
          </a:r>
        </a:p>
      </dsp:txBody>
      <dsp:txXfrm>
        <a:off x="481861" y="1494484"/>
        <a:ext cx="1919679" cy="3189401"/>
      </dsp:txXfrm>
    </dsp:sp>
    <dsp:sp modelId="{B6B4705E-C06A-4375-BD9F-C3441DAF21BE}">
      <dsp:nvSpPr>
        <dsp:cNvPr id="0" name=""/>
        <dsp:cNvSpPr/>
      </dsp:nvSpPr>
      <dsp:spPr>
        <a:xfrm>
          <a:off x="2352736" y="800960"/>
          <a:ext cx="655343" cy="507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2736" y="902497"/>
        <a:ext cx="503038" cy="304609"/>
      </dsp:txXfrm>
    </dsp:sp>
    <dsp:sp modelId="{BC9164B6-8CF0-4879-A265-B22456BE4CF2}">
      <dsp:nvSpPr>
        <dsp:cNvPr id="0" name=""/>
        <dsp:cNvSpPr/>
      </dsp:nvSpPr>
      <dsp:spPr>
        <a:xfrm>
          <a:off x="3280109" y="674844"/>
          <a:ext cx="2039127" cy="1139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100000"/>
            </a:lnSpc>
            <a:spcBef>
              <a:spcPct val="0"/>
            </a:spcBef>
            <a:spcAft>
              <a:spcPct val="35000"/>
            </a:spcAft>
            <a:buNone/>
          </a:pPr>
          <a:r>
            <a:rPr lang="en-US" sz="1800" kern="1200"/>
            <a:t>İradenin Oluşumu/ İrade Beyanı</a:t>
          </a:r>
        </a:p>
      </dsp:txBody>
      <dsp:txXfrm>
        <a:off x="3280109" y="674844"/>
        <a:ext cx="2039127" cy="759916"/>
      </dsp:txXfrm>
    </dsp:sp>
    <dsp:sp modelId="{178AD051-CF63-4F1B-9A8E-BC50021CDB7D}">
      <dsp:nvSpPr>
        <dsp:cNvPr id="0" name=""/>
        <dsp:cNvSpPr/>
      </dsp:nvSpPr>
      <dsp:spPr>
        <a:xfrm>
          <a:off x="3697762" y="1434760"/>
          <a:ext cx="2039127" cy="3308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a:t>Ürüne ilişkin   kurum  açıklamaları</a:t>
          </a:r>
        </a:p>
        <a:p>
          <a:pPr marL="171450" lvl="1" indent="-171450" algn="l" defTabSz="800100">
            <a:lnSpc>
              <a:spcPct val="100000"/>
            </a:lnSpc>
            <a:spcBef>
              <a:spcPct val="0"/>
            </a:spcBef>
            <a:spcAft>
              <a:spcPct val="15000"/>
            </a:spcAft>
            <a:buChar char="•"/>
          </a:pPr>
          <a:endParaRPr lang="en-US" sz="1800" kern="1200"/>
        </a:p>
        <a:p>
          <a:pPr marL="171450" lvl="1" indent="-171450" algn="l" defTabSz="800100">
            <a:lnSpc>
              <a:spcPct val="100000"/>
            </a:lnSpc>
            <a:spcBef>
              <a:spcPct val="0"/>
            </a:spcBef>
            <a:spcAft>
              <a:spcPct val="15000"/>
            </a:spcAft>
            <a:buChar char="•"/>
          </a:pPr>
          <a:r>
            <a:rPr lang="en-US" sz="1800" kern="1200"/>
            <a:t>Ürüne ilişkin  kullanıcı yorumları/  şikayet siteleri/ derecelendirme sivil kuruluşları</a:t>
          </a:r>
        </a:p>
      </dsp:txBody>
      <dsp:txXfrm>
        <a:off x="3757486" y="1494484"/>
        <a:ext cx="1919679" cy="3189401"/>
      </dsp:txXfrm>
    </dsp:sp>
    <dsp:sp modelId="{0399D8D5-1252-4D85-9101-B99A296595E1}">
      <dsp:nvSpPr>
        <dsp:cNvPr id="0" name=""/>
        <dsp:cNvSpPr/>
      </dsp:nvSpPr>
      <dsp:spPr>
        <a:xfrm>
          <a:off x="5628361" y="800960"/>
          <a:ext cx="655343" cy="507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28361" y="902497"/>
        <a:ext cx="503038" cy="304609"/>
      </dsp:txXfrm>
    </dsp:sp>
    <dsp:sp modelId="{11B51A25-BC1E-4A01-8D9E-AE2F8BBE02A0}">
      <dsp:nvSpPr>
        <dsp:cNvPr id="0" name=""/>
        <dsp:cNvSpPr/>
      </dsp:nvSpPr>
      <dsp:spPr>
        <a:xfrm>
          <a:off x="6555735" y="674844"/>
          <a:ext cx="2039127" cy="1139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100000"/>
            </a:lnSpc>
            <a:spcBef>
              <a:spcPct val="0"/>
            </a:spcBef>
            <a:spcAft>
              <a:spcPct val="35000"/>
            </a:spcAft>
            <a:buNone/>
          </a:pPr>
          <a:r>
            <a:rPr sz="1800">
              <a:sym typeface="+mn-ea"/>
            </a:rPr>
            <a:t>S</a:t>
          </a:r>
          <a:r>
            <a:rPr lang="tr-TR" altLang="en-US" sz="1800" kern="1200">
              <a:sym typeface="+mn-ea"/>
            </a:rPr>
            <a:t>özleşmenin Kurulması</a:t>
          </a:r>
          <a:endParaRPr lang="tr-TR" altLang="en-US" sz="1800" kern="1200"/>
        </a:p>
      </dsp:txBody>
      <dsp:txXfrm>
        <a:off x="6555735" y="674844"/>
        <a:ext cx="2039127" cy="759916"/>
      </dsp:txXfrm>
    </dsp:sp>
    <dsp:sp modelId="{A049FDA1-9B71-4C54-9B2E-EB8FFCDFB2F4}">
      <dsp:nvSpPr>
        <dsp:cNvPr id="0" name=""/>
        <dsp:cNvSpPr/>
      </dsp:nvSpPr>
      <dsp:spPr>
        <a:xfrm>
          <a:off x="6973387" y="1434760"/>
          <a:ext cx="2039127" cy="3308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a:t>Yasal  düzenlemeler </a:t>
          </a:r>
        </a:p>
        <a:p>
          <a:pPr marL="171450" lvl="1" indent="-171450" algn="l" defTabSz="800100">
            <a:lnSpc>
              <a:spcPct val="100000"/>
            </a:lnSpc>
            <a:spcBef>
              <a:spcPct val="0"/>
            </a:spcBef>
            <a:spcAft>
              <a:spcPct val="15000"/>
            </a:spcAft>
            <a:buChar char="•"/>
          </a:pPr>
          <a:r>
            <a:rPr lang="en-US" sz="1800" kern="1200"/>
            <a:t>Özel şikâyet   siteleri</a:t>
          </a:r>
        </a:p>
        <a:p>
          <a:pPr marL="171450" lvl="1" indent="-171450" algn="l" defTabSz="800100">
            <a:lnSpc>
              <a:spcPct val="100000"/>
            </a:lnSpc>
            <a:spcBef>
              <a:spcPct val="0"/>
            </a:spcBef>
            <a:spcAft>
              <a:spcPct val="15000"/>
            </a:spcAft>
            <a:buChar char="•"/>
          </a:pPr>
          <a:r>
            <a:rPr lang="en-US" sz="1800" kern="1200"/>
            <a:t>Uyuşmazlık  çözüm  merkezleri</a:t>
          </a:r>
        </a:p>
      </dsp:txBody>
      <dsp:txXfrm>
        <a:off x="7033111" y="1494484"/>
        <a:ext cx="1919679" cy="3189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F6E04-452A-4146-97F4-3BC94EB5BB87}">
      <dsp:nvSpPr>
        <dsp:cNvPr id="0" name=""/>
        <dsp:cNvSpPr/>
      </dsp:nvSpPr>
      <dsp:spPr>
        <a:xfrm>
          <a:off x="1294105" y="501307"/>
          <a:ext cx="3350944" cy="3350944"/>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DCA107-8C73-4044-AC95-50DA28B759A8}">
      <dsp:nvSpPr>
        <dsp:cNvPr id="0" name=""/>
        <dsp:cNvSpPr/>
      </dsp:nvSpPr>
      <dsp:spPr>
        <a:xfrm>
          <a:off x="1294105" y="501307"/>
          <a:ext cx="3350944" cy="3350944"/>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715456-3418-4DF0-AF3A-DA59307B110D}">
      <dsp:nvSpPr>
        <dsp:cNvPr id="0" name=""/>
        <dsp:cNvSpPr/>
      </dsp:nvSpPr>
      <dsp:spPr>
        <a:xfrm>
          <a:off x="1294105" y="501307"/>
          <a:ext cx="3350944" cy="3350944"/>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596884-C09F-4C70-900E-D61864BED5F1}">
      <dsp:nvSpPr>
        <dsp:cNvPr id="0" name=""/>
        <dsp:cNvSpPr/>
      </dsp:nvSpPr>
      <dsp:spPr>
        <a:xfrm>
          <a:off x="1294105" y="501307"/>
          <a:ext cx="3350944" cy="3350944"/>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ECBB5-37EA-4668-8A2F-BD2C2902F22A}">
      <dsp:nvSpPr>
        <dsp:cNvPr id="0" name=""/>
        <dsp:cNvSpPr/>
      </dsp:nvSpPr>
      <dsp:spPr bwMode="white">
        <a:xfrm>
          <a:off x="2198183" y="1405385"/>
          <a:ext cx="1542788" cy="15427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100000"/>
            </a:lnSpc>
            <a:spcBef>
              <a:spcPct val="0"/>
            </a:spcBef>
            <a:spcAft>
              <a:spcPct val="35000"/>
            </a:spcAft>
            <a:buNone/>
          </a:pPr>
          <a:r>
            <a:rPr lang="en-US" sz="2100" kern="1200"/>
            <a:t>Sözleşme</a:t>
          </a:r>
        </a:p>
      </dsp:txBody>
      <dsp:txXfrm>
        <a:off x="2424119" y="1631321"/>
        <a:ext cx="1090916" cy="1090916"/>
      </dsp:txXfrm>
    </dsp:sp>
    <dsp:sp modelId="{C2E7DEFD-0505-42BF-AE13-B6483BF86572}">
      <dsp:nvSpPr>
        <dsp:cNvPr id="0" name=""/>
        <dsp:cNvSpPr/>
      </dsp:nvSpPr>
      <dsp:spPr bwMode="white">
        <a:xfrm>
          <a:off x="2429601" y="210"/>
          <a:ext cx="1079951" cy="1079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en-US" sz="900" kern="1200"/>
            <a:t>Borçlar Kanunu</a:t>
          </a:r>
        </a:p>
      </dsp:txBody>
      <dsp:txXfrm>
        <a:off x="2587756" y="158365"/>
        <a:ext cx="763641" cy="763641"/>
      </dsp:txXfrm>
    </dsp:sp>
    <dsp:sp modelId="{44F31994-0027-4DC3-B39E-FEE01FB1A852}">
      <dsp:nvSpPr>
        <dsp:cNvPr id="0" name=""/>
        <dsp:cNvSpPr/>
      </dsp:nvSpPr>
      <dsp:spPr bwMode="white">
        <a:xfrm>
          <a:off x="4066195" y="1636804"/>
          <a:ext cx="1079951" cy="1079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en-US" sz="900" kern="1200"/>
            <a:t>Elektronik İmza Kanunu</a:t>
          </a:r>
        </a:p>
      </dsp:txBody>
      <dsp:txXfrm>
        <a:off x="4224350" y="1794959"/>
        <a:ext cx="763641" cy="763641"/>
      </dsp:txXfrm>
    </dsp:sp>
    <dsp:sp modelId="{0DA4B7DF-BD6B-46E8-940A-69050C019BB3}">
      <dsp:nvSpPr>
        <dsp:cNvPr id="0" name=""/>
        <dsp:cNvSpPr/>
      </dsp:nvSpPr>
      <dsp:spPr bwMode="white">
        <a:xfrm>
          <a:off x="2429601" y="3273398"/>
          <a:ext cx="1079951" cy="1079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en-US" sz="900" kern="1200"/>
            <a:t>Elektronik Ticaretin Düzenlenmesi Hakkında Kanun</a:t>
          </a:r>
        </a:p>
      </dsp:txBody>
      <dsp:txXfrm>
        <a:off x="2587756" y="3431553"/>
        <a:ext cx="763641" cy="763641"/>
      </dsp:txXfrm>
    </dsp:sp>
    <dsp:sp modelId="{F539A410-44AA-4A02-9F1B-997DD2B71E87}">
      <dsp:nvSpPr>
        <dsp:cNvPr id="0" name=""/>
        <dsp:cNvSpPr/>
      </dsp:nvSpPr>
      <dsp:spPr bwMode="white">
        <a:xfrm>
          <a:off x="793007" y="1636804"/>
          <a:ext cx="1079951" cy="1079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en-US" sz="900" kern="1200"/>
            <a:t>Tüketicinin Korunması Hakkında Kanun ve Yönetmelikler</a:t>
          </a:r>
        </a:p>
      </dsp:txBody>
      <dsp:txXfrm>
        <a:off x="951162" y="1794959"/>
        <a:ext cx="763641" cy="7636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1">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1531728-B4FC-85F3-9FA4-4ACE049807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a:extLst>
              <a:ext uri="{FF2B5EF4-FFF2-40B4-BE49-F238E27FC236}">
                <a16:creationId xmlns:a16="http://schemas.microsoft.com/office/drawing/2014/main" id="{D8FF2F4E-DDE5-3550-AE4A-2EFD1181C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EDB1AE5A-5B50-1E44-844C-158E424A0F45}" type="datetimeFigureOut">
              <a:rPr lang="zh-CN" altLang="en-US"/>
              <a:pPr>
                <a:defRPr/>
              </a:pPr>
              <a:t>2025/3/27</a:t>
            </a:fld>
            <a:endParaRPr lang="zh-CN" altLang="en-US"/>
          </a:p>
        </p:txBody>
      </p:sp>
      <p:sp>
        <p:nvSpPr>
          <p:cNvPr id="4" name="页脚占位符 3">
            <a:extLst>
              <a:ext uri="{FF2B5EF4-FFF2-40B4-BE49-F238E27FC236}">
                <a16:creationId xmlns:a16="http://schemas.microsoft.com/office/drawing/2014/main" id="{18609969-8038-4FA0-677D-3F580B98A7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a:extLst>
              <a:ext uri="{FF2B5EF4-FFF2-40B4-BE49-F238E27FC236}">
                <a16:creationId xmlns:a16="http://schemas.microsoft.com/office/drawing/2014/main" id="{BD797357-FEF8-7ACE-D8BF-D1C705AD6885}"/>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lvl1pPr>
          </a:lstStyle>
          <a:p>
            <a:fld id="{F41B7D55-2912-564C-8CC0-F75DC9739EF5}" type="slidenum">
              <a:rPr altLang="en-US"/>
              <a:pPr/>
              <a:t>‹#›</a:t>
            </a:fld>
            <a:endParaRPr lang="tr-T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92B56C1-188D-B4C5-1EC0-E5153C29B9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vl1pPr>
          </a:lstStyle>
          <a:p>
            <a:pPr>
              <a:defRPr/>
            </a:pPr>
            <a:endParaRPr lang="zh-CN" altLang="en-US"/>
          </a:p>
        </p:txBody>
      </p:sp>
      <p:sp>
        <p:nvSpPr>
          <p:cNvPr id="3" name="日期占位符 2">
            <a:extLst>
              <a:ext uri="{FF2B5EF4-FFF2-40B4-BE49-F238E27FC236}">
                <a16:creationId xmlns:a16="http://schemas.microsoft.com/office/drawing/2014/main" id="{F4842E69-4201-D0FE-BFD9-DB12ED5C13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vl1pPr>
          </a:lstStyle>
          <a:p>
            <a:pPr>
              <a:defRPr/>
            </a:pPr>
            <a:endParaRPr lang="zh-CN" altLang="en-US"/>
          </a:p>
        </p:txBody>
      </p:sp>
      <p:sp>
        <p:nvSpPr>
          <p:cNvPr id="4" name="幻灯片图像占位符 3">
            <a:extLst>
              <a:ext uri="{FF2B5EF4-FFF2-40B4-BE49-F238E27FC236}">
                <a16:creationId xmlns:a16="http://schemas.microsoft.com/office/drawing/2014/main" id="{AD989EC8-78CE-7F7E-5E81-C767DEA835A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0757CDBE-6351-D1C2-72C7-2C4045C3B29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sym typeface="+mn-ea"/>
              </a:rPr>
              <a:t>Click to edit Master text style</a:t>
            </a:r>
            <a:endParaRPr lang="zh-CN" altLang="en-US" noProof="0"/>
          </a:p>
          <a:p>
            <a:pPr lvl="1"/>
            <a:r>
              <a:rPr lang="zh-CN" altLang="en-US" noProof="0">
                <a:sym typeface="+mn-ea"/>
              </a:rPr>
              <a:t>Second level</a:t>
            </a:r>
            <a:endParaRPr lang="zh-CN" altLang="en-US" noProof="0"/>
          </a:p>
          <a:p>
            <a:pPr lvl="2"/>
            <a:r>
              <a:rPr lang="zh-CN" altLang="en-US" noProof="0">
                <a:sym typeface="+mn-ea"/>
              </a:rPr>
              <a:t>Third level</a:t>
            </a:r>
            <a:endParaRPr lang="zh-CN" altLang="en-US" noProof="0"/>
          </a:p>
          <a:p>
            <a:pPr lvl="3"/>
            <a:r>
              <a:rPr lang="zh-CN" altLang="en-US" noProof="0">
                <a:sym typeface="+mn-ea"/>
              </a:rPr>
              <a:t>Fourth level</a:t>
            </a:r>
            <a:endParaRPr lang="zh-CN" altLang="en-US" noProof="0"/>
          </a:p>
          <a:p>
            <a:pPr lvl="4"/>
            <a:r>
              <a:rPr lang="zh-CN" altLang="en-US" noProof="0">
                <a:sym typeface="+mn-ea"/>
              </a:rPr>
              <a:t>Fifth level</a:t>
            </a:r>
            <a:endParaRPr lang="zh-CN" altLang="en-US" noProof="0"/>
          </a:p>
        </p:txBody>
      </p:sp>
      <p:sp>
        <p:nvSpPr>
          <p:cNvPr id="6" name="页脚占位符 5">
            <a:extLst>
              <a:ext uri="{FF2B5EF4-FFF2-40B4-BE49-F238E27FC236}">
                <a16:creationId xmlns:a16="http://schemas.microsoft.com/office/drawing/2014/main" id="{71979EB4-B015-EF24-87AC-27C6968A79E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vl1pPr>
          </a:lstStyle>
          <a:p>
            <a:pPr>
              <a:defRPr/>
            </a:pPr>
            <a:endParaRPr lang="zh-CN" altLang="en-US"/>
          </a:p>
        </p:txBody>
      </p:sp>
      <p:sp>
        <p:nvSpPr>
          <p:cNvPr id="7" name="灯片编号占位符 6">
            <a:extLst>
              <a:ext uri="{FF2B5EF4-FFF2-40B4-BE49-F238E27FC236}">
                <a16:creationId xmlns:a16="http://schemas.microsoft.com/office/drawing/2014/main" id="{AAB1CE66-D61F-2AD3-3A88-581D04AB9D4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6C3A04-2B84-C149-868B-F56BDD23E259}"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SimSun"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mn-lt"/>
        <a:ea typeface="SimSun"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mn-lt"/>
        <a:ea typeface="SimSun"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mn-lt"/>
        <a:ea typeface="SimSun"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mn-lt"/>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D50BD32-87FF-D126-C959-5661434D2DD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BAF23DFF-FFCB-7620-B60F-26824F2676E4}"/>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a:p>
        </p:txBody>
      </p:sp>
      <p:sp>
        <p:nvSpPr>
          <p:cNvPr id="8196" name="灯片编号占位符 3">
            <a:extLst>
              <a:ext uri="{FF2B5EF4-FFF2-40B4-BE49-F238E27FC236}">
                <a16:creationId xmlns:a16="http://schemas.microsoft.com/office/drawing/2014/main" id="{2AAD3041-0DD4-6B5E-147E-F72B1E8AE7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fld id="{8097205E-A27C-CE4D-A689-677961575DC5}" type="slidenum">
              <a:rPr lang="zh-CN" altLang="en-US"/>
              <a:pPr eaLnBrk="1" hangingPunct="1"/>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55620FF-AC49-6999-079D-420BCA2E2DCB}"/>
              </a:ext>
            </a:extLst>
          </p:cNvPr>
          <p:cNvSpPr>
            <a:spLocks noChangeArrowheads="1" noTextEdit="1"/>
          </p:cNvSpPr>
          <p:nvPr>
            <p:ph type="sldImg" idx="4294967295"/>
          </p:nvPr>
        </p:nvSpPr>
        <p:spPr bwMode="auto">
          <a:ln>
            <a:solidFill>
              <a:srgbClr val="000000"/>
            </a:solidFill>
            <a:miter lim="800000"/>
            <a:headEnd/>
            <a:tailEnd/>
          </a:ln>
        </p:spPr>
      </p:sp>
      <p:sp>
        <p:nvSpPr>
          <p:cNvPr id="28675" name="Text Placeholder 2">
            <a:extLst>
              <a:ext uri="{FF2B5EF4-FFF2-40B4-BE49-F238E27FC236}">
                <a16:creationId xmlns:a16="http://schemas.microsoft.com/office/drawing/2014/main" id="{16FB62C6-7908-4E74-06BB-27F8B00AF7CA}"/>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233792F-EBC8-B722-AE24-5408A779A260}"/>
              </a:ext>
            </a:extLst>
          </p:cNvPr>
          <p:cNvSpPr>
            <a:spLocks noChangeArrowheads="1" noTextEdit="1"/>
          </p:cNvSpPr>
          <p:nvPr>
            <p:ph type="sldImg" idx="4294967295"/>
          </p:nvPr>
        </p:nvSpPr>
        <p:spPr bwMode="auto">
          <a:ln>
            <a:solidFill>
              <a:srgbClr val="000000"/>
            </a:solidFill>
            <a:miter lim="800000"/>
            <a:headEnd/>
            <a:tailEnd/>
          </a:ln>
        </p:spPr>
      </p:sp>
      <p:sp>
        <p:nvSpPr>
          <p:cNvPr id="30723" name="Text Placeholder 2">
            <a:extLst>
              <a:ext uri="{FF2B5EF4-FFF2-40B4-BE49-F238E27FC236}">
                <a16:creationId xmlns:a16="http://schemas.microsoft.com/office/drawing/2014/main" id="{58313595-B42B-2560-BA64-1DB6DC7407F7}"/>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3647CB3-1F3E-6019-8F14-0B44C74A9D01}"/>
              </a:ext>
            </a:extLst>
          </p:cNvPr>
          <p:cNvSpPr>
            <a:spLocks noChangeArrowheads="1" noTextEdit="1"/>
          </p:cNvSpPr>
          <p:nvPr>
            <p:ph type="sldImg" idx="4294967295"/>
          </p:nvPr>
        </p:nvSpPr>
        <p:spPr bwMode="auto">
          <a:ln>
            <a:solidFill>
              <a:srgbClr val="000000"/>
            </a:solidFill>
            <a:miter lim="800000"/>
            <a:headEnd/>
            <a:tailEnd/>
          </a:ln>
        </p:spPr>
      </p:sp>
      <p:sp>
        <p:nvSpPr>
          <p:cNvPr id="32771" name="Text Placeholder 2">
            <a:extLst>
              <a:ext uri="{FF2B5EF4-FFF2-40B4-BE49-F238E27FC236}">
                <a16:creationId xmlns:a16="http://schemas.microsoft.com/office/drawing/2014/main" id="{7A14B38C-FAEF-1116-C003-9E07E0EABF34}"/>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B7B63ED-5590-DFA2-6BC5-AB9C1C916B31}"/>
              </a:ext>
            </a:extLst>
          </p:cNvPr>
          <p:cNvSpPr>
            <a:spLocks noChangeArrowheads="1" noTextEdit="1"/>
          </p:cNvSpPr>
          <p:nvPr>
            <p:ph type="sldImg" idx="4294967295"/>
          </p:nvPr>
        </p:nvSpPr>
        <p:spPr bwMode="auto">
          <a:ln>
            <a:solidFill>
              <a:srgbClr val="000000"/>
            </a:solidFill>
            <a:miter lim="800000"/>
            <a:headEnd/>
            <a:tailEnd/>
          </a:ln>
        </p:spPr>
      </p:sp>
      <p:sp>
        <p:nvSpPr>
          <p:cNvPr id="34819" name="Text Placeholder 2">
            <a:extLst>
              <a:ext uri="{FF2B5EF4-FFF2-40B4-BE49-F238E27FC236}">
                <a16:creationId xmlns:a16="http://schemas.microsoft.com/office/drawing/2014/main" id="{74B8888C-F70C-C011-ABE3-939204917018}"/>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A3DBB45-68A9-58B5-CA18-2A6454192BDF}"/>
              </a:ext>
            </a:extLst>
          </p:cNvPr>
          <p:cNvSpPr>
            <a:spLocks noChangeArrowheads="1" noTextEdit="1"/>
          </p:cNvSpPr>
          <p:nvPr>
            <p:ph type="sldImg" idx="4294967295"/>
          </p:nvPr>
        </p:nvSpPr>
        <p:spPr bwMode="auto">
          <a:ln>
            <a:solidFill>
              <a:srgbClr val="000000"/>
            </a:solidFill>
            <a:miter lim="800000"/>
            <a:headEnd/>
            <a:tailEnd/>
          </a:ln>
        </p:spPr>
      </p:sp>
      <p:sp>
        <p:nvSpPr>
          <p:cNvPr id="36867" name="Text Placeholder 2">
            <a:extLst>
              <a:ext uri="{FF2B5EF4-FFF2-40B4-BE49-F238E27FC236}">
                <a16:creationId xmlns:a16="http://schemas.microsoft.com/office/drawing/2014/main" id="{A489C323-A869-6972-1A39-08F681065CD0}"/>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F2C58E7-29B0-FE8E-1942-76704AFA17D0}"/>
              </a:ext>
            </a:extLst>
          </p:cNvPr>
          <p:cNvSpPr>
            <a:spLocks noChangeArrowheads="1" noTextEdit="1"/>
          </p:cNvSpPr>
          <p:nvPr>
            <p:ph type="sldImg" idx="4294967295"/>
          </p:nvPr>
        </p:nvSpPr>
        <p:spPr bwMode="auto">
          <a:ln>
            <a:solidFill>
              <a:srgbClr val="000000"/>
            </a:solidFill>
            <a:miter lim="800000"/>
            <a:headEnd/>
            <a:tailEnd/>
          </a:ln>
        </p:spPr>
      </p:sp>
      <p:sp>
        <p:nvSpPr>
          <p:cNvPr id="38915" name="Text Placeholder 2">
            <a:extLst>
              <a:ext uri="{FF2B5EF4-FFF2-40B4-BE49-F238E27FC236}">
                <a16:creationId xmlns:a16="http://schemas.microsoft.com/office/drawing/2014/main" id="{A633D994-9306-D0C0-0115-0557B92E735A}"/>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80CF2DD-3508-D5C7-1643-AD43CBF2C59F}"/>
              </a:ext>
            </a:extLst>
          </p:cNvPr>
          <p:cNvSpPr>
            <a:spLocks noChangeArrowheads="1" noTextEdit="1"/>
          </p:cNvSpPr>
          <p:nvPr>
            <p:ph type="sldImg" idx="4294967295"/>
          </p:nvPr>
        </p:nvSpPr>
        <p:spPr bwMode="auto">
          <a:ln>
            <a:solidFill>
              <a:srgbClr val="000000"/>
            </a:solidFill>
            <a:miter lim="800000"/>
            <a:headEnd/>
            <a:tailEnd/>
          </a:ln>
        </p:spPr>
      </p:sp>
      <p:sp>
        <p:nvSpPr>
          <p:cNvPr id="40963" name="Text Placeholder 2">
            <a:extLst>
              <a:ext uri="{FF2B5EF4-FFF2-40B4-BE49-F238E27FC236}">
                <a16:creationId xmlns:a16="http://schemas.microsoft.com/office/drawing/2014/main" id="{A2422B5A-F79A-B0B2-83FA-6BA303920823}"/>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05EC152-DA72-0301-0A70-502BADD92BEB}"/>
              </a:ext>
            </a:extLst>
          </p:cNvPr>
          <p:cNvSpPr>
            <a:spLocks noChangeArrowheads="1" noTextEdit="1"/>
          </p:cNvSpPr>
          <p:nvPr>
            <p:ph type="sldImg" idx="4294967295"/>
          </p:nvPr>
        </p:nvSpPr>
        <p:spPr bwMode="auto">
          <a:ln>
            <a:solidFill>
              <a:srgbClr val="000000"/>
            </a:solidFill>
            <a:miter lim="800000"/>
            <a:headEnd/>
            <a:tailEnd/>
          </a:ln>
        </p:spPr>
      </p:sp>
      <p:sp>
        <p:nvSpPr>
          <p:cNvPr id="43011" name="Text Placeholder 2">
            <a:extLst>
              <a:ext uri="{FF2B5EF4-FFF2-40B4-BE49-F238E27FC236}">
                <a16:creationId xmlns:a16="http://schemas.microsoft.com/office/drawing/2014/main" id="{EB2264D5-4789-6C6B-A0F4-B83C993E2A2C}"/>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F81137C-B0D2-38B6-6FCD-4BB7998D0BF3}"/>
              </a:ext>
            </a:extLst>
          </p:cNvPr>
          <p:cNvSpPr>
            <a:spLocks noChangeArrowheads="1" noTextEdit="1"/>
          </p:cNvSpPr>
          <p:nvPr>
            <p:ph type="sldImg" idx="4294967295"/>
          </p:nvPr>
        </p:nvSpPr>
        <p:spPr bwMode="auto">
          <a:ln>
            <a:solidFill>
              <a:srgbClr val="000000"/>
            </a:solidFill>
            <a:miter lim="800000"/>
            <a:headEnd/>
            <a:tailEnd/>
          </a:ln>
        </p:spPr>
      </p:sp>
      <p:sp>
        <p:nvSpPr>
          <p:cNvPr id="45059" name="Text Placeholder 2">
            <a:extLst>
              <a:ext uri="{FF2B5EF4-FFF2-40B4-BE49-F238E27FC236}">
                <a16:creationId xmlns:a16="http://schemas.microsoft.com/office/drawing/2014/main" id="{3EA21615-FFA6-0D08-AFFD-2F558FFD5B06}"/>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6F902E4-09CF-2DDE-72E2-BC906C664CA0}"/>
              </a:ext>
            </a:extLst>
          </p:cNvPr>
          <p:cNvSpPr>
            <a:spLocks noChangeArrowheads="1" noTextEdit="1"/>
          </p:cNvSpPr>
          <p:nvPr>
            <p:ph type="sldImg" idx="4294967295"/>
          </p:nvPr>
        </p:nvSpPr>
        <p:spPr bwMode="auto">
          <a:ln>
            <a:solidFill>
              <a:srgbClr val="000000"/>
            </a:solidFill>
            <a:miter lim="800000"/>
            <a:headEnd/>
            <a:tailEnd/>
          </a:ln>
        </p:spPr>
      </p:sp>
      <p:sp>
        <p:nvSpPr>
          <p:cNvPr id="47107" name="Text Placeholder 2">
            <a:extLst>
              <a:ext uri="{FF2B5EF4-FFF2-40B4-BE49-F238E27FC236}">
                <a16:creationId xmlns:a16="http://schemas.microsoft.com/office/drawing/2014/main" id="{FAE0A7BC-15DE-E65B-C270-C5322CCECBE8}"/>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5BD3404-35E8-1A9D-A6ED-840305BED43E}"/>
              </a:ext>
            </a:extLst>
          </p:cNvPr>
          <p:cNvSpPr>
            <a:spLocks noChangeArrowheads="1" noTextEdit="1"/>
          </p:cNvSpPr>
          <p:nvPr>
            <p:ph type="sldImg" idx="4294967295"/>
          </p:nvPr>
        </p:nvSpPr>
        <p:spPr bwMode="auto">
          <a:ln>
            <a:solidFill>
              <a:srgbClr val="000000"/>
            </a:solidFill>
            <a:miter lim="800000"/>
            <a:headEnd/>
            <a:tailEnd/>
          </a:ln>
        </p:spPr>
      </p:sp>
      <p:sp>
        <p:nvSpPr>
          <p:cNvPr id="12291" name="Text Placeholder 2">
            <a:extLst>
              <a:ext uri="{FF2B5EF4-FFF2-40B4-BE49-F238E27FC236}">
                <a16:creationId xmlns:a16="http://schemas.microsoft.com/office/drawing/2014/main" id="{14AC5FFB-A67A-40F8-B779-D1ECE98D1A41}"/>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4C794E2-6B3F-5BCA-F1D5-B1E1212128F9}"/>
              </a:ext>
            </a:extLst>
          </p:cNvPr>
          <p:cNvSpPr>
            <a:spLocks noChangeArrowheads="1" noTextEdit="1"/>
          </p:cNvSpPr>
          <p:nvPr>
            <p:ph type="sldImg" idx="4294967295"/>
          </p:nvPr>
        </p:nvSpPr>
        <p:spPr bwMode="auto">
          <a:ln>
            <a:solidFill>
              <a:srgbClr val="000000"/>
            </a:solidFill>
            <a:miter lim="800000"/>
            <a:headEnd/>
            <a:tailEnd/>
          </a:ln>
        </p:spPr>
      </p:sp>
      <p:sp>
        <p:nvSpPr>
          <p:cNvPr id="49155" name="Text Placeholder 2">
            <a:extLst>
              <a:ext uri="{FF2B5EF4-FFF2-40B4-BE49-F238E27FC236}">
                <a16:creationId xmlns:a16="http://schemas.microsoft.com/office/drawing/2014/main" id="{B040270B-1606-DE2B-622C-76C722FAEBF8}"/>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683D4D-F1DB-A3E2-78E1-4ADD85DA6B0C}"/>
              </a:ext>
            </a:extLst>
          </p:cNvPr>
          <p:cNvSpPr>
            <a:spLocks noChangeArrowheads="1" noTextEdit="1"/>
          </p:cNvSpPr>
          <p:nvPr>
            <p:ph type="sldImg" idx="4294967295"/>
          </p:nvPr>
        </p:nvSpPr>
        <p:spPr bwMode="auto">
          <a:ln>
            <a:solidFill>
              <a:srgbClr val="000000"/>
            </a:solidFill>
            <a:miter lim="800000"/>
            <a:headEnd/>
            <a:tailEnd/>
          </a:ln>
        </p:spPr>
      </p:sp>
      <p:sp>
        <p:nvSpPr>
          <p:cNvPr id="51203" name="Text Placeholder 2">
            <a:extLst>
              <a:ext uri="{FF2B5EF4-FFF2-40B4-BE49-F238E27FC236}">
                <a16:creationId xmlns:a16="http://schemas.microsoft.com/office/drawing/2014/main" id="{58F6439F-F278-7FD8-4217-79E03CF0E97F}"/>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B60F7-22B3-36D8-7BA2-0E945C653D2A}"/>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FFA2A0E-3179-C408-4CD0-1C362C190126}"/>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1203" name="Text Placeholder 2">
            <a:extLst>
              <a:ext uri="{FF2B5EF4-FFF2-40B4-BE49-F238E27FC236}">
                <a16:creationId xmlns:a16="http://schemas.microsoft.com/office/drawing/2014/main" id="{286DB0F8-7375-0DFE-2E76-E2202322DCF9}"/>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extLst>
      <p:ext uri="{BB962C8B-B14F-4D97-AF65-F5344CB8AC3E}">
        <p14:creationId xmlns:p14="http://schemas.microsoft.com/office/powerpoint/2010/main" val="45323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11AD9-798C-4BA5-60A3-B9C07FECD44E}"/>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51B29A1-2C7D-1647-6E2E-987317DBFBD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1203" name="Text Placeholder 2">
            <a:extLst>
              <a:ext uri="{FF2B5EF4-FFF2-40B4-BE49-F238E27FC236}">
                <a16:creationId xmlns:a16="http://schemas.microsoft.com/office/drawing/2014/main" id="{0E533557-7C3D-A0E5-6299-37CFA53C8C8C}"/>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extLst>
      <p:ext uri="{BB962C8B-B14F-4D97-AF65-F5344CB8AC3E}">
        <p14:creationId xmlns:p14="http://schemas.microsoft.com/office/powerpoint/2010/main" val="2378278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5D9DD-F535-D85C-D6CB-4F1043541511}"/>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2B9C221-A0E3-FAFE-9061-3917E09A4D8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1203" name="Text Placeholder 2">
            <a:extLst>
              <a:ext uri="{FF2B5EF4-FFF2-40B4-BE49-F238E27FC236}">
                <a16:creationId xmlns:a16="http://schemas.microsoft.com/office/drawing/2014/main" id="{C45A3DD6-821A-03C4-D1E3-8EB459010CC0}"/>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extLst>
      <p:ext uri="{BB962C8B-B14F-4D97-AF65-F5344CB8AC3E}">
        <p14:creationId xmlns:p14="http://schemas.microsoft.com/office/powerpoint/2010/main" val="2609011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46FAF-D3C8-1050-8F3B-24B52BE4316D}"/>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95BCA8F-6DFB-81DB-BAE7-DC0E729EB99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1203" name="Text Placeholder 2">
            <a:extLst>
              <a:ext uri="{FF2B5EF4-FFF2-40B4-BE49-F238E27FC236}">
                <a16:creationId xmlns:a16="http://schemas.microsoft.com/office/drawing/2014/main" id="{36820DC7-8D7B-291E-59B9-BB641F745F32}"/>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extLst>
      <p:ext uri="{BB962C8B-B14F-4D97-AF65-F5344CB8AC3E}">
        <p14:creationId xmlns:p14="http://schemas.microsoft.com/office/powerpoint/2010/main" val="264066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2F8DF-98E6-9806-BF19-52B95BED6FEA}"/>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072CA3A-3AF3-1453-E282-9389B1BE848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1203" name="Text Placeholder 2">
            <a:extLst>
              <a:ext uri="{FF2B5EF4-FFF2-40B4-BE49-F238E27FC236}">
                <a16:creationId xmlns:a16="http://schemas.microsoft.com/office/drawing/2014/main" id="{9C900921-6CC1-643B-E229-F655077598A7}"/>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extLst>
      <p:ext uri="{BB962C8B-B14F-4D97-AF65-F5344CB8AC3E}">
        <p14:creationId xmlns:p14="http://schemas.microsoft.com/office/powerpoint/2010/main" val="393434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6179-CD57-D8A6-C4BA-8578736D19B5}"/>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CB1B088-1E9D-899B-BE4A-E163CF542F5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1203" name="Text Placeholder 2">
            <a:extLst>
              <a:ext uri="{FF2B5EF4-FFF2-40B4-BE49-F238E27FC236}">
                <a16:creationId xmlns:a16="http://schemas.microsoft.com/office/drawing/2014/main" id="{E76FEC45-510C-CAD7-9977-FD925FCE383F}"/>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extLst>
      <p:ext uri="{BB962C8B-B14F-4D97-AF65-F5344CB8AC3E}">
        <p14:creationId xmlns:p14="http://schemas.microsoft.com/office/powerpoint/2010/main" val="319912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29224DF-6064-1284-9CD0-C59FC527BE89}"/>
              </a:ext>
            </a:extLst>
          </p:cNvPr>
          <p:cNvSpPr>
            <a:spLocks noChangeArrowheads="1" noTextEdit="1"/>
          </p:cNvSpPr>
          <p:nvPr>
            <p:ph type="sldImg" idx="4294967295"/>
          </p:nvPr>
        </p:nvSpPr>
        <p:spPr bwMode="auto">
          <a:ln>
            <a:solidFill>
              <a:srgbClr val="000000"/>
            </a:solidFill>
            <a:miter lim="800000"/>
            <a:headEnd/>
            <a:tailEnd/>
          </a:ln>
        </p:spPr>
      </p:sp>
      <p:sp>
        <p:nvSpPr>
          <p:cNvPr id="14339" name="Text Placeholder 2">
            <a:extLst>
              <a:ext uri="{FF2B5EF4-FFF2-40B4-BE49-F238E27FC236}">
                <a16:creationId xmlns:a16="http://schemas.microsoft.com/office/drawing/2014/main" id="{83EC74DE-97D0-C386-675F-D76BE0A0CE51}"/>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5C143F3-C4C1-53B0-363D-80AA28D43032}"/>
              </a:ext>
            </a:extLst>
          </p:cNvPr>
          <p:cNvSpPr>
            <a:spLocks noChangeArrowheads="1" noTextEdit="1"/>
          </p:cNvSpPr>
          <p:nvPr>
            <p:ph type="sldImg" idx="4294967295"/>
          </p:nvPr>
        </p:nvSpPr>
        <p:spPr bwMode="auto">
          <a:ln>
            <a:solidFill>
              <a:srgbClr val="000000"/>
            </a:solidFill>
            <a:miter lim="800000"/>
            <a:headEnd/>
            <a:tailEnd/>
          </a:ln>
        </p:spPr>
      </p:sp>
      <p:sp>
        <p:nvSpPr>
          <p:cNvPr id="16387" name="Text Placeholder 2">
            <a:extLst>
              <a:ext uri="{FF2B5EF4-FFF2-40B4-BE49-F238E27FC236}">
                <a16:creationId xmlns:a16="http://schemas.microsoft.com/office/drawing/2014/main" id="{A7BB0081-5113-7787-48DE-B6DE4B39223C}"/>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5827276-260B-3588-BFFC-C692DCCCBEC8}"/>
              </a:ext>
            </a:extLst>
          </p:cNvPr>
          <p:cNvSpPr>
            <a:spLocks noChangeArrowheads="1" noTextEdit="1"/>
          </p:cNvSpPr>
          <p:nvPr>
            <p:ph type="sldImg" idx="4294967295"/>
          </p:nvPr>
        </p:nvSpPr>
        <p:spPr bwMode="auto">
          <a:ln>
            <a:solidFill>
              <a:srgbClr val="000000"/>
            </a:solidFill>
            <a:miter lim="800000"/>
            <a:headEnd/>
            <a:tailEnd/>
          </a:ln>
        </p:spPr>
      </p:sp>
      <p:sp>
        <p:nvSpPr>
          <p:cNvPr id="18435" name="Text Placeholder 2">
            <a:extLst>
              <a:ext uri="{FF2B5EF4-FFF2-40B4-BE49-F238E27FC236}">
                <a16:creationId xmlns:a16="http://schemas.microsoft.com/office/drawing/2014/main" id="{C7F519F3-01EB-B76D-F4BF-F19CFEDDBFCA}"/>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EEAAA40-4ACB-FD1A-F594-656D4C457390}"/>
              </a:ext>
            </a:extLst>
          </p:cNvPr>
          <p:cNvSpPr>
            <a:spLocks noChangeArrowheads="1" noTextEdit="1"/>
          </p:cNvSpPr>
          <p:nvPr>
            <p:ph type="sldImg" idx="4294967295"/>
          </p:nvPr>
        </p:nvSpPr>
        <p:spPr bwMode="auto">
          <a:ln>
            <a:solidFill>
              <a:srgbClr val="000000"/>
            </a:solidFill>
            <a:miter lim="800000"/>
            <a:headEnd/>
            <a:tailEnd/>
          </a:ln>
        </p:spPr>
      </p:sp>
      <p:sp>
        <p:nvSpPr>
          <p:cNvPr id="20483" name="Text Placeholder 2">
            <a:extLst>
              <a:ext uri="{FF2B5EF4-FFF2-40B4-BE49-F238E27FC236}">
                <a16:creationId xmlns:a16="http://schemas.microsoft.com/office/drawing/2014/main" id="{DEB659E4-26E1-EC86-DCC0-2F2627F15944}"/>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5D4FEB6-EC13-4993-B624-1ECE9B213C36}"/>
              </a:ext>
            </a:extLst>
          </p:cNvPr>
          <p:cNvSpPr>
            <a:spLocks noChangeArrowheads="1" noTextEdit="1"/>
          </p:cNvSpPr>
          <p:nvPr>
            <p:ph type="sldImg" idx="4294967295"/>
          </p:nvPr>
        </p:nvSpPr>
        <p:spPr bwMode="auto">
          <a:ln>
            <a:solidFill>
              <a:srgbClr val="000000"/>
            </a:solidFill>
            <a:miter lim="800000"/>
            <a:headEnd/>
            <a:tailEnd/>
          </a:ln>
        </p:spPr>
      </p:sp>
      <p:sp>
        <p:nvSpPr>
          <p:cNvPr id="22531" name="Text Placeholder 2">
            <a:extLst>
              <a:ext uri="{FF2B5EF4-FFF2-40B4-BE49-F238E27FC236}">
                <a16:creationId xmlns:a16="http://schemas.microsoft.com/office/drawing/2014/main" id="{03FD6A90-304E-8D69-60A5-C7735E984E36}"/>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8881878-4289-F58C-E9DA-CF3E0F8AD055}"/>
              </a:ext>
            </a:extLst>
          </p:cNvPr>
          <p:cNvSpPr>
            <a:spLocks noChangeArrowheads="1" noTextEdit="1"/>
          </p:cNvSpPr>
          <p:nvPr>
            <p:ph type="sldImg" idx="4294967295"/>
          </p:nvPr>
        </p:nvSpPr>
        <p:spPr bwMode="auto">
          <a:ln>
            <a:solidFill>
              <a:srgbClr val="000000"/>
            </a:solidFill>
            <a:miter lim="800000"/>
            <a:headEnd/>
            <a:tailEnd/>
          </a:ln>
        </p:spPr>
      </p:sp>
      <p:sp>
        <p:nvSpPr>
          <p:cNvPr id="24579" name="Text Placeholder 2">
            <a:extLst>
              <a:ext uri="{FF2B5EF4-FFF2-40B4-BE49-F238E27FC236}">
                <a16:creationId xmlns:a16="http://schemas.microsoft.com/office/drawing/2014/main" id="{6B0BB52E-E6D5-9AEF-FE36-0B1B6BE07CC3}"/>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AFB3F5B-D8BA-C3D9-E28B-78CED3172D92}"/>
              </a:ext>
            </a:extLst>
          </p:cNvPr>
          <p:cNvSpPr>
            <a:spLocks noChangeArrowheads="1" noTextEdit="1"/>
          </p:cNvSpPr>
          <p:nvPr>
            <p:ph type="sldImg" idx="4294967295"/>
          </p:nvPr>
        </p:nvSpPr>
        <p:spPr bwMode="auto">
          <a:ln>
            <a:solidFill>
              <a:srgbClr val="000000"/>
            </a:solidFill>
            <a:miter lim="800000"/>
            <a:headEnd/>
            <a:tailEnd/>
          </a:ln>
        </p:spPr>
      </p:sp>
      <p:sp>
        <p:nvSpPr>
          <p:cNvPr id="26627" name="Text Placeholder 2">
            <a:extLst>
              <a:ext uri="{FF2B5EF4-FFF2-40B4-BE49-F238E27FC236}">
                <a16:creationId xmlns:a16="http://schemas.microsoft.com/office/drawing/2014/main" id="{05119B64-11FD-3758-9E64-673097006BEB}"/>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Click to edit Master title style</a:t>
            </a:r>
          </a:p>
        </p:txBody>
      </p:sp>
      <p:sp>
        <p:nvSpPr>
          <p:cNvPr id="3" name="内容占位符 2"/>
          <p:cNvSpPr>
            <a:spLocks noGrp="1"/>
          </p:cNvSpPr>
          <p:nvPr>
            <p:ph idx="1"/>
          </p:nvPr>
        </p:nvSpPr>
        <p:spPr/>
        <p:txBody>
          <a:bodyPr/>
          <a:lstStyle/>
          <a:p>
            <a:pPr lvl="0"/>
            <a:r>
              <a:rPr lang="tr-TR" altLang="zh-CN" noProof="1"/>
              <a:t>Asıl metin stillerini düzenle</a:t>
            </a:r>
          </a:p>
          <a:p>
            <a:pPr lvl="1"/>
            <a:r>
              <a:rPr lang="tr-TR" altLang="zh-CN" noProof="1"/>
              <a:t>İkinci düzey</a:t>
            </a:r>
          </a:p>
          <a:p>
            <a:pPr lvl="2"/>
            <a:r>
              <a:rPr lang="tr-TR" altLang="zh-CN" noProof="1"/>
              <a:t>Üçüncü düzey</a:t>
            </a:r>
          </a:p>
          <a:p>
            <a:pPr lvl="3"/>
            <a:r>
              <a:rPr lang="tr-TR" altLang="zh-CN" noProof="1"/>
              <a:t>Dördüncü düzey</a:t>
            </a:r>
          </a:p>
          <a:p>
            <a:pPr lvl="4"/>
            <a:r>
              <a:rPr lang="tr-TR" altLang="zh-CN" noProof="1"/>
              <a:t>Beşinci düzey</a:t>
            </a:r>
            <a:endParaRPr lang="zh-CN" altLang="en-US" noProof="1"/>
          </a:p>
        </p:txBody>
      </p:sp>
      <p:sp>
        <p:nvSpPr>
          <p:cNvPr id="4" name="日期占位符 3">
            <a:extLst>
              <a:ext uri="{FF2B5EF4-FFF2-40B4-BE49-F238E27FC236}">
                <a16:creationId xmlns:a16="http://schemas.microsoft.com/office/drawing/2014/main" id="{071CDC52-269D-9DC1-0964-BA57B458BCF6}"/>
              </a:ext>
            </a:extLst>
          </p:cNvPr>
          <p:cNvSpPr>
            <a:spLocks noGrp="1"/>
          </p:cNvSpPr>
          <p:nvPr>
            <p:ph type="dt" sz="half" idx="10"/>
          </p:nvPr>
        </p:nvSpPr>
        <p:spPr/>
        <p:txBody>
          <a:bodyPr/>
          <a:lstStyle>
            <a:lvl1pPr>
              <a:defRPr/>
            </a:lvl1pPr>
          </a:lstStyle>
          <a:p>
            <a:pPr>
              <a:defRPr/>
            </a:pPr>
            <a:r>
              <a:rPr lang="zh-CN" altLang="en-US"/>
              <a:t> </a:t>
            </a:r>
          </a:p>
        </p:txBody>
      </p:sp>
      <p:sp>
        <p:nvSpPr>
          <p:cNvPr id="5" name="页脚占位符 4">
            <a:extLst>
              <a:ext uri="{FF2B5EF4-FFF2-40B4-BE49-F238E27FC236}">
                <a16:creationId xmlns:a16="http://schemas.microsoft.com/office/drawing/2014/main" id="{A8B616D5-5463-106F-223B-23468998187A}"/>
              </a:ext>
            </a:extLst>
          </p:cNvPr>
          <p:cNvSpPr>
            <a:spLocks noGrp="1"/>
          </p:cNvSpPr>
          <p:nvPr>
            <p:ph type="ftr" sz="quarter" idx="11"/>
          </p:nvPr>
        </p:nvSpPr>
        <p:spPr/>
        <p:txBody>
          <a:bodyPr/>
          <a:lstStyle>
            <a:lvl1pPr>
              <a:defRPr/>
            </a:lvl1pPr>
          </a:lstStyle>
          <a:p>
            <a:pPr>
              <a:defRPr/>
            </a:pPr>
            <a:r>
              <a:rPr lang="zh-CN" altLang="en-US"/>
              <a:t> </a:t>
            </a:r>
          </a:p>
        </p:txBody>
      </p:sp>
      <p:sp>
        <p:nvSpPr>
          <p:cNvPr id="6" name="灯片编号占位符 5">
            <a:extLst>
              <a:ext uri="{FF2B5EF4-FFF2-40B4-BE49-F238E27FC236}">
                <a16:creationId xmlns:a16="http://schemas.microsoft.com/office/drawing/2014/main" id="{D12AA549-FEE6-256B-FC1B-9287A546827D}"/>
              </a:ext>
            </a:extLst>
          </p:cNvPr>
          <p:cNvSpPr>
            <a:spLocks noGrp="1"/>
          </p:cNvSpPr>
          <p:nvPr>
            <p:ph type="sldNum" sz="quarter" idx="12"/>
          </p:nvPr>
        </p:nvSpPr>
        <p:spPr/>
        <p:txBody>
          <a:bodyPr/>
          <a:lstStyle>
            <a:lvl1pPr>
              <a:defRPr/>
            </a:lvl1pPr>
          </a:lstStyle>
          <a:p>
            <a:fld id="{A036A0D3-0279-4F4F-8D7E-61AF1902EEFD}" type="slidenum">
              <a:rPr lang="zh-CN" altLang="en-US"/>
              <a:pPr/>
              <a:t>‹#›</a:t>
            </a:fld>
            <a:endParaRPr lang="zh-CN" altLang="en-US"/>
          </a:p>
        </p:txBody>
      </p:sp>
    </p:spTree>
    <p:extLst>
      <p:ext uri="{BB962C8B-B14F-4D97-AF65-F5344CB8AC3E}">
        <p14:creationId xmlns:p14="http://schemas.microsoft.com/office/powerpoint/2010/main" val="212195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solidFill>
              </a:defRPr>
            </a:lvl1pPr>
          </a:lstStyle>
          <a:p>
            <a:r>
              <a:rPr lang="zh-CN" altLang="en-US" noProof="1"/>
              <a:t>Click to edit Master title style</a:t>
            </a:r>
          </a:p>
        </p:txBody>
      </p:sp>
      <p:sp>
        <p:nvSpPr>
          <p:cNvPr id="3" name="内容占位符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tr-TR" altLang="zh-CN" noProof="1"/>
              <a:t>Asıl metin stillerini düzenle</a:t>
            </a:r>
          </a:p>
          <a:p>
            <a:pPr lvl="1"/>
            <a:r>
              <a:rPr lang="tr-TR" altLang="zh-CN" noProof="1"/>
              <a:t>İkinci düzey</a:t>
            </a:r>
          </a:p>
          <a:p>
            <a:pPr lvl="2"/>
            <a:r>
              <a:rPr lang="tr-TR" altLang="zh-CN" noProof="1"/>
              <a:t>Üçüncü düzey</a:t>
            </a:r>
          </a:p>
          <a:p>
            <a:pPr lvl="3"/>
            <a:r>
              <a:rPr lang="tr-TR" altLang="zh-CN" noProof="1"/>
              <a:t>Dördüncü düzey</a:t>
            </a:r>
          </a:p>
          <a:p>
            <a:pPr lvl="4"/>
            <a:r>
              <a:rPr lang="tr-TR" altLang="zh-CN" noProof="1"/>
              <a:t>Beşinci düzey</a:t>
            </a:r>
            <a:endParaRPr lang="zh-CN" altLang="en-US" noProof="1"/>
          </a:p>
        </p:txBody>
      </p:sp>
      <p:sp>
        <p:nvSpPr>
          <p:cNvPr id="4" name="日期占位符 3">
            <a:extLst>
              <a:ext uri="{FF2B5EF4-FFF2-40B4-BE49-F238E27FC236}">
                <a16:creationId xmlns:a16="http://schemas.microsoft.com/office/drawing/2014/main" id="{306D468E-7876-F492-92F1-25305695EB7C}"/>
              </a:ext>
            </a:extLst>
          </p:cNvPr>
          <p:cNvSpPr>
            <a:spLocks noGrp="1"/>
          </p:cNvSpPr>
          <p:nvPr>
            <p:ph type="dt" sz="half" idx="10"/>
          </p:nvPr>
        </p:nvSpPr>
        <p:spPr/>
        <p:txBody>
          <a:bodyPr/>
          <a:lstStyle>
            <a:lvl1pPr>
              <a:defRPr/>
            </a:lvl1pPr>
          </a:lstStyle>
          <a:p>
            <a:pPr>
              <a:defRPr/>
            </a:pPr>
            <a:r>
              <a:rPr lang="zh-CN" altLang="en-US"/>
              <a:t> </a:t>
            </a:r>
          </a:p>
        </p:txBody>
      </p:sp>
      <p:sp>
        <p:nvSpPr>
          <p:cNvPr id="5" name="页脚占位符 4">
            <a:extLst>
              <a:ext uri="{FF2B5EF4-FFF2-40B4-BE49-F238E27FC236}">
                <a16:creationId xmlns:a16="http://schemas.microsoft.com/office/drawing/2014/main" id="{996BB52C-7E36-131C-92B4-8EC475EF5302}"/>
              </a:ext>
            </a:extLst>
          </p:cNvPr>
          <p:cNvSpPr>
            <a:spLocks noGrp="1"/>
          </p:cNvSpPr>
          <p:nvPr>
            <p:ph type="ftr" sz="quarter" idx="11"/>
          </p:nvPr>
        </p:nvSpPr>
        <p:spPr/>
        <p:txBody>
          <a:bodyPr/>
          <a:lstStyle>
            <a:lvl1pPr>
              <a:defRPr/>
            </a:lvl1pPr>
          </a:lstStyle>
          <a:p>
            <a:pPr>
              <a:defRPr/>
            </a:pPr>
            <a:r>
              <a:rPr lang="zh-CN" altLang="en-US"/>
              <a:t> </a:t>
            </a:r>
          </a:p>
        </p:txBody>
      </p:sp>
      <p:sp>
        <p:nvSpPr>
          <p:cNvPr id="6" name="灯片编号占位符 5">
            <a:extLst>
              <a:ext uri="{FF2B5EF4-FFF2-40B4-BE49-F238E27FC236}">
                <a16:creationId xmlns:a16="http://schemas.microsoft.com/office/drawing/2014/main" id="{F1E32367-CD7D-00F9-77ED-E09C2A57AD2F}"/>
              </a:ext>
            </a:extLst>
          </p:cNvPr>
          <p:cNvSpPr>
            <a:spLocks noGrp="1"/>
          </p:cNvSpPr>
          <p:nvPr>
            <p:ph type="sldNum" sz="quarter" idx="12"/>
          </p:nvPr>
        </p:nvSpPr>
        <p:spPr/>
        <p:txBody>
          <a:bodyPr/>
          <a:lstStyle>
            <a:lvl1pPr>
              <a:defRPr/>
            </a:lvl1pPr>
          </a:lstStyle>
          <a:p>
            <a:fld id="{05FC305D-75E4-7941-8E65-3DACFCAA0D34}" type="slidenum">
              <a:rPr lang="zh-CN" altLang="en-US"/>
              <a:pPr/>
              <a:t>‹#›</a:t>
            </a:fld>
            <a:endParaRPr lang="zh-CN" altLang="en-US"/>
          </a:p>
        </p:txBody>
      </p:sp>
    </p:spTree>
    <p:extLst>
      <p:ext uri="{BB962C8B-B14F-4D97-AF65-F5344CB8AC3E}">
        <p14:creationId xmlns:p14="http://schemas.microsoft.com/office/powerpoint/2010/main" val="167712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solidFill>
              </a:defRPr>
            </a:lvl1pPr>
          </a:lstStyle>
          <a:p>
            <a:r>
              <a:rPr lang="zh-CN" altLang="en-US" noProof="1"/>
              <a:t>Click to edit Master title style</a:t>
            </a:r>
          </a:p>
        </p:txBody>
      </p:sp>
      <p:sp>
        <p:nvSpPr>
          <p:cNvPr id="3" name="内容占位符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tr-TR" altLang="zh-CN" noProof="1"/>
              <a:t>Asıl metin stillerini düzenle</a:t>
            </a:r>
          </a:p>
          <a:p>
            <a:pPr lvl="1"/>
            <a:r>
              <a:rPr lang="tr-TR" altLang="zh-CN" noProof="1"/>
              <a:t>İkinci düzey</a:t>
            </a:r>
          </a:p>
          <a:p>
            <a:pPr lvl="2"/>
            <a:r>
              <a:rPr lang="tr-TR" altLang="zh-CN" noProof="1"/>
              <a:t>Üçüncü düzey</a:t>
            </a:r>
          </a:p>
          <a:p>
            <a:pPr lvl="3"/>
            <a:r>
              <a:rPr lang="tr-TR" altLang="zh-CN" noProof="1"/>
              <a:t>Dördüncü düzey</a:t>
            </a:r>
          </a:p>
          <a:p>
            <a:pPr lvl="4"/>
            <a:r>
              <a:rPr lang="tr-TR" altLang="zh-CN" noProof="1"/>
              <a:t>Beşinci düzey</a:t>
            </a:r>
            <a:endParaRPr lang="zh-CN" altLang="en-US" noProof="1"/>
          </a:p>
        </p:txBody>
      </p:sp>
      <p:sp>
        <p:nvSpPr>
          <p:cNvPr id="4" name="日期占位符 3">
            <a:extLst>
              <a:ext uri="{FF2B5EF4-FFF2-40B4-BE49-F238E27FC236}">
                <a16:creationId xmlns:a16="http://schemas.microsoft.com/office/drawing/2014/main" id="{1BC843AC-C0BC-7605-4D03-3FCAE03E3500}"/>
              </a:ext>
            </a:extLst>
          </p:cNvPr>
          <p:cNvSpPr>
            <a:spLocks noGrp="1"/>
          </p:cNvSpPr>
          <p:nvPr>
            <p:ph type="dt" sz="half" idx="10"/>
          </p:nvPr>
        </p:nvSpPr>
        <p:spPr/>
        <p:txBody>
          <a:bodyPr/>
          <a:lstStyle>
            <a:lvl1pPr>
              <a:defRPr/>
            </a:lvl1pPr>
          </a:lstStyle>
          <a:p>
            <a:pPr>
              <a:defRPr/>
            </a:pPr>
            <a:r>
              <a:rPr lang="zh-CN" altLang="en-US"/>
              <a:t> </a:t>
            </a:r>
          </a:p>
        </p:txBody>
      </p:sp>
      <p:sp>
        <p:nvSpPr>
          <p:cNvPr id="5" name="页脚占位符 4">
            <a:extLst>
              <a:ext uri="{FF2B5EF4-FFF2-40B4-BE49-F238E27FC236}">
                <a16:creationId xmlns:a16="http://schemas.microsoft.com/office/drawing/2014/main" id="{16B1ADDF-D5EB-0C6B-26B5-D0CB1224AE11}"/>
              </a:ext>
            </a:extLst>
          </p:cNvPr>
          <p:cNvSpPr>
            <a:spLocks noGrp="1"/>
          </p:cNvSpPr>
          <p:nvPr>
            <p:ph type="ftr" sz="quarter" idx="11"/>
          </p:nvPr>
        </p:nvSpPr>
        <p:spPr/>
        <p:txBody>
          <a:bodyPr/>
          <a:lstStyle>
            <a:lvl1pPr>
              <a:defRPr/>
            </a:lvl1pPr>
          </a:lstStyle>
          <a:p>
            <a:pPr>
              <a:defRPr/>
            </a:pPr>
            <a:r>
              <a:rPr lang="zh-CN" altLang="en-US"/>
              <a:t> </a:t>
            </a:r>
          </a:p>
        </p:txBody>
      </p:sp>
      <p:sp>
        <p:nvSpPr>
          <p:cNvPr id="6" name="灯片编号占位符 5">
            <a:extLst>
              <a:ext uri="{FF2B5EF4-FFF2-40B4-BE49-F238E27FC236}">
                <a16:creationId xmlns:a16="http://schemas.microsoft.com/office/drawing/2014/main" id="{743C4C0C-5B65-8289-724A-E8D50F1816BE}"/>
              </a:ext>
            </a:extLst>
          </p:cNvPr>
          <p:cNvSpPr>
            <a:spLocks noGrp="1"/>
          </p:cNvSpPr>
          <p:nvPr>
            <p:ph type="sldNum" sz="quarter" idx="12"/>
          </p:nvPr>
        </p:nvSpPr>
        <p:spPr/>
        <p:txBody>
          <a:bodyPr/>
          <a:lstStyle>
            <a:lvl1pPr>
              <a:defRPr/>
            </a:lvl1pPr>
          </a:lstStyle>
          <a:p>
            <a:fld id="{FF66DDAD-CD83-9144-AAA6-70708593EEB3}" type="slidenum">
              <a:rPr lang="zh-CN" altLang="en-US"/>
              <a:pPr/>
              <a:t>‹#›</a:t>
            </a:fld>
            <a:endParaRPr lang="zh-CN" altLang="en-US"/>
          </a:p>
        </p:txBody>
      </p:sp>
    </p:spTree>
    <p:extLst>
      <p:ext uri="{BB962C8B-B14F-4D97-AF65-F5344CB8AC3E}">
        <p14:creationId xmlns:p14="http://schemas.microsoft.com/office/powerpoint/2010/main" val="381741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solidFill>
              </a:defRPr>
            </a:lvl1pPr>
          </a:lstStyle>
          <a:p>
            <a:r>
              <a:rPr lang="zh-CN" altLang="en-US" noProof="1"/>
              <a:t>Click to edit Master title style</a:t>
            </a:r>
          </a:p>
        </p:txBody>
      </p:sp>
      <p:sp>
        <p:nvSpPr>
          <p:cNvPr id="3" name="内容占位符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tr-TR" altLang="zh-CN" noProof="1"/>
              <a:t>Asıl metin stillerini düzenle</a:t>
            </a:r>
          </a:p>
          <a:p>
            <a:pPr lvl="1"/>
            <a:r>
              <a:rPr lang="tr-TR" altLang="zh-CN" noProof="1"/>
              <a:t>İkinci düzey</a:t>
            </a:r>
          </a:p>
          <a:p>
            <a:pPr lvl="2"/>
            <a:r>
              <a:rPr lang="tr-TR" altLang="zh-CN" noProof="1"/>
              <a:t>Üçüncü düzey</a:t>
            </a:r>
          </a:p>
          <a:p>
            <a:pPr lvl="3"/>
            <a:r>
              <a:rPr lang="tr-TR" altLang="zh-CN" noProof="1"/>
              <a:t>Dördüncü düzey</a:t>
            </a:r>
          </a:p>
          <a:p>
            <a:pPr lvl="4"/>
            <a:r>
              <a:rPr lang="tr-TR" altLang="zh-CN" noProof="1"/>
              <a:t>Beşinci düzey</a:t>
            </a:r>
            <a:endParaRPr lang="zh-CN" altLang="en-US" noProof="1"/>
          </a:p>
        </p:txBody>
      </p:sp>
      <p:sp>
        <p:nvSpPr>
          <p:cNvPr id="4" name="日期占位符 3">
            <a:extLst>
              <a:ext uri="{FF2B5EF4-FFF2-40B4-BE49-F238E27FC236}">
                <a16:creationId xmlns:a16="http://schemas.microsoft.com/office/drawing/2014/main" id="{D8297422-8390-AAC6-85C5-47AA7FD6857C}"/>
              </a:ext>
            </a:extLst>
          </p:cNvPr>
          <p:cNvSpPr>
            <a:spLocks noGrp="1"/>
          </p:cNvSpPr>
          <p:nvPr>
            <p:ph type="dt" sz="half" idx="10"/>
          </p:nvPr>
        </p:nvSpPr>
        <p:spPr/>
        <p:txBody>
          <a:bodyPr/>
          <a:lstStyle>
            <a:lvl1pPr>
              <a:defRPr/>
            </a:lvl1pPr>
          </a:lstStyle>
          <a:p>
            <a:pPr>
              <a:defRPr/>
            </a:pPr>
            <a:r>
              <a:rPr lang="zh-CN" altLang="en-US"/>
              <a:t> </a:t>
            </a:r>
          </a:p>
        </p:txBody>
      </p:sp>
      <p:sp>
        <p:nvSpPr>
          <p:cNvPr id="5" name="页脚占位符 4">
            <a:extLst>
              <a:ext uri="{FF2B5EF4-FFF2-40B4-BE49-F238E27FC236}">
                <a16:creationId xmlns:a16="http://schemas.microsoft.com/office/drawing/2014/main" id="{8327A95D-8D2D-404F-F098-C8F940436F12}"/>
              </a:ext>
            </a:extLst>
          </p:cNvPr>
          <p:cNvSpPr>
            <a:spLocks noGrp="1"/>
          </p:cNvSpPr>
          <p:nvPr>
            <p:ph type="ftr" sz="quarter" idx="11"/>
          </p:nvPr>
        </p:nvSpPr>
        <p:spPr/>
        <p:txBody>
          <a:bodyPr/>
          <a:lstStyle>
            <a:lvl1pPr>
              <a:defRPr/>
            </a:lvl1pPr>
          </a:lstStyle>
          <a:p>
            <a:pPr>
              <a:defRPr/>
            </a:pPr>
            <a:r>
              <a:rPr lang="zh-CN" altLang="en-US"/>
              <a:t> </a:t>
            </a:r>
          </a:p>
        </p:txBody>
      </p:sp>
      <p:sp>
        <p:nvSpPr>
          <p:cNvPr id="6" name="灯片编号占位符 5">
            <a:extLst>
              <a:ext uri="{FF2B5EF4-FFF2-40B4-BE49-F238E27FC236}">
                <a16:creationId xmlns:a16="http://schemas.microsoft.com/office/drawing/2014/main" id="{AC3EF871-93A2-4EA0-A3CF-A1DD6CCB2541}"/>
              </a:ext>
            </a:extLst>
          </p:cNvPr>
          <p:cNvSpPr>
            <a:spLocks noGrp="1"/>
          </p:cNvSpPr>
          <p:nvPr>
            <p:ph type="sldNum" sz="quarter" idx="12"/>
          </p:nvPr>
        </p:nvSpPr>
        <p:spPr/>
        <p:txBody>
          <a:bodyPr/>
          <a:lstStyle>
            <a:lvl1pPr>
              <a:defRPr/>
            </a:lvl1pPr>
          </a:lstStyle>
          <a:p>
            <a:fld id="{A0A0F149-9F85-0741-B561-0EAC7FB25A2C}" type="slidenum">
              <a:rPr lang="zh-CN" altLang="en-US"/>
              <a:pPr/>
              <a:t>‹#›</a:t>
            </a:fld>
            <a:endParaRPr lang="zh-CN" altLang="en-US"/>
          </a:p>
        </p:txBody>
      </p:sp>
    </p:spTree>
    <p:extLst>
      <p:ext uri="{BB962C8B-B14F-4D97-AF65-F5344CB8AC3E}">
        <p14:creationId xmlns:p14="http://schemas.microsoft.com/office/powerpoint/2010/main" val="40041726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3506C6EF-AA9C-54D7-58F4-536192A3D014}"/>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Click to edit Master title style</a:t>
            </a:r>
          </a:p>
        </p:txBody>
      </p:sp>
      <p:sp>
        <p:nvSpPr>
          <p:cNvPr id="1027" name="文本占位符 2">
            <a:extLst>
              <a:ext uri="{FF2B5EF4-FFF2-40B4-BE49-F238E27FC236}">
                <a16:creationId xmlns:a16="http://schemas.microsoft.com/office/drawing/2014/main" id="{9F09723B-6F13-F98B-4B69-AD929434505E}"/>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Click to edit Master </a:t>
            </a:r>
            <a:r>
              <a:rPr lang="zh-CN" altLang="zh-CN"/>
              <a:t>text</a:t>
            </a:r>
            <a:r>
              <a:rPr lang="zh-CN" altLang="en-US"/>
              <a:t> style</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4" name="日期占位符 3">
            <a:extLst>
              <a:ext uri="{FF2B5EF4-FFF2-40B4-BE49-F238E27FC236}">
                <a16:creationId xmlns:a16="http://schemas.microsoft.com/office/drawing/2014/main" id="{5EF08D55-3781-51E1-D85A-310428DD9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 </a:t>
            </a:r>
          </a:p>
        </p:txBody>
      </p:sp>
      <p:sp>
        <p:nvSpPr>
          <p:cNvPr id="5" name="页脚占位符 4">
            <a:extLst>
              <a:ext uri="{FF2B5EF4-FFF2-40B4-BE49-F238E27FC236}">
                <a16:creationId xmlns:a16="http://schemas.microsoft.com/office/drawing/2014/main" id="{EA191DB2-B554-E009-053A-2067713CF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 </a:t>
            </a:r>
          </a:p>
        </p:txBody>
      </p:sp>
      <p:sp>
        <p:nvSpPr>
          <p:cNvPr id="6" name="灯片编号占位符 5">
            <a:extLst>
              <a:ext uri="{FF2B5EF4-FFF2-40B4-BE49-F238E27FC236}">
                <a16:creationId xmlns:a16="http://schemas.microsoft.com/office/drawing/2014/main" id="{56219FAF-AF3C-4AB1-F6F3-455A06D993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146D7F1-56B6-754A-900E-A3797CA437C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F438D2FD-9FE7-9868-10EF-F7C023095AE9}"/>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Click to edit Master title style</a:t>
            </a:r>
          </a:p>
        </p:txBody>
      </p:sp>
      <p:sp>
        <p:nvSpPr>
          <p:cNvPr id="2051" name="文本占位符 2">
            <a:extLst>
              <a:ext uri="{FF2B5EF4-FFF2-40B4-BE49-F238E27FC236}">
                <a16:creationId xmlns:a16="http://schemas.microsoft.com/office/drawing/2014/main" id="{B143615E-76CD-78E6-9C8A-0F152AD233B8}"/>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Click to edit Master </a:t>
            </a:r>
            <a:r>
              <a:rPr lang="zh-CN" altLang="zh-CN"/>
              <a:t>text</a:t>
            </a:r>
            <a:r>
              <a:rPr lang="zh-CN" altLang="en-US"/>
              <a:t> style</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4" name="日期占位符 3">
            <a:extLst>
              <a:ext uri="{FF2B5EF4-FFF2-40B4-BE49-F238E27FC236}">
                <a16:creationId xmlns:a16="http://schemas.microsoft.com/office/drawing/2014/main" id="{DEB5A579-0B84-0B35-D0EC-8551B7E45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 </a:t>
            </a:r>
          </a:p>
        </p:txBody>
      </p:sp>
      <p:sp>
        <p:nvSpPr>
          <p:cNvPr id="5" name="页脚占位符 4">
            <a:extLst>
              <a:ext uri="{FF2B5EF4-FFF2-40B4-BE49-F238E27FC236}">
                <a16:creationId xmlns:a16="http://schemas.microsoft.com/office/drawing/2014/main" id="{6E0E95E9-1B5F-254E-0B7D-5C316A913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 </a:t>
            </a:r>
          </a:p>
        </p:txBody>
      </p:sp>
      <p:sp>
        <p:nvSpPr>
          <p:cNvPr id="6" name="灯片编号占位符 5">
            <a:extLst>
              <a:ext uri="{FF2B5EF4-FFF2-40B4-BE49-F238E27FC236}">
                <a16:creationId xmlns:a16="http://schemas.microsoft.com/office/drawing/2014/main" id="{033F9CAB-96AC-8935-210B-049BED6D6AA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A7F1477-782E-5241-A54B-B099E270A8DC}"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l" rtl="0" eaLnBrk="0" fontAlgn="base" hangingPunct="0">
        <a:lnSpc>
          <a:spcPct val="90000"/>
        </a:lnSpc>
        <a:spcBef>
          <a:spcPct val="0"/>
        </a:spcBef>
        <a:spcAft>
          <a:spcPct val="0"/>
        </a:spcAft>
        <a:defRPr sz="4400" kern="1200">
          <a:solidFill>
            <a:srgbClr val="000000"/>
          </a:solidFill>
          <a:latin typeface="SimSun" panose="02010600030101010101" pitchFamily="2" charset="-122"/>
          <a:ea typeface="SimSun" panose="02010600030101010101" pitchFamily="2" charset="-122"/>
          <a:cs typeface="+mj-cs"/>
        </a:defRPr>
      </a:lvl1pPr>
      <a:lvl2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2pPr>
      <a:lvl3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3pPr>
      <a:lvl4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4pPr>
      <a:lvl5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163BD3D1-8B66-4973-EC57-E7F99A6C1CC4}"/>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Click to edit Master title style</a:t>
            </a:r>
          </a:p>
        </p:txBody>
      </p:sp>
      <p:sp>
        <p:nvSpPr>
          <p:cNvPr id="3075" name="文本占位符 2">
            <a:extLst>
              <a:ext uri="{FF2B5EF4-FFF2-40B4-BE49-F238E27FC236}">
                <a16:creationId xmlns:a16="http://schemas.microsoft.com/office/drawing/2014/main" id="{27519540-6A0A-DE3A-04B2-7B73339A9B2A}"/>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Click to edit Master </a:t>
            </a:r>
            <a:r>
              <a:rPr lang="zh-CN" altLang="zh-CN"/>
              <a:t>text</a:t>
            </a:r>
            <a:r>
              <a:rPr lang="zh-CN" altLang="en-US"/>
              <a:t> style</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4" name="日期占位符 3">
            <a:extLst>
              <a:ext uri="{FF2B5EF4-FFF2-40B4-BE49-F238E27FC236}">
                <a16:creationId xmlns:a16="http://schemas.microsoft.com/office/drawing/2014/main" id="{1D0A662E-92C6-0B5C-F680-4BE05137D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 </a:t>
            </a:r>
          </a:p>
        </p:txBody>
      </p:sp>
      <p:sp>
        <p:nvSpPr>
          <p:cNvPr id="5" name="页脚占位符 4">
            <a:extLst>
              <a:ext uri="{FF2B5EF4-FFF2-40B4-BE49-F238E27FC236}">
                <a16:creationId xmlns:a16="http://schemas.microsoft.com/office/drawing/2014/main" id="{75454CA6-61E9-9F3B-B796-274FAE879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 </a:t>
            </a:r>
          </a:p>
        </p:txBody>
      </p:sp>
      <p:sp>
        <p:nvSpPr>
          <p:cNvPr id="6" name="灯片编号占位符 5">
            <a:extLst>
              <a:ext uri="{FF2B5EF4-FFF2-40B4-BE49-F238E27FC236}">
                <a16:creationId xmlns:a16="http://schemas.microsoft.com/office/drawing/2014/main" id="{8B4FDAF9-A909-B1AD-893E-24FE03975EF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A362599-B67D-8547-9375-ACBFBDDCCD1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rtl="0" eaLnBrk="0" fontAlgn="base" hangingPunct="0">
        <a:lnSpc>
          <a:spcPct val="90000"/>
        </a:lnSpc>
        <a:spcBef>
          <a:spcPct val="0"/>
        </a:spcBef>
        <a:spcAft>
          <a:spcPct val="0"/>
        </a:spcAft>
        <a:defRPr sz="4400" kern="1200">
          <a:solidFill>
            <a:srgbClr val="000000"/>
          </a:solidFill>
          <a:latin typeface="SimSun" panose="02010600030101010101" pitchFamily="2" charset="-122"/>
          <a:ea typeface="SimSun" panose="02010600030101010101" pitchFamily="2" charset="-122"/>
          <a:cs typeface="+mj-cs"/>
        </a:defRPr>
      </a:lvl1pPr>
      <a:lvl2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2pPr>
      <a:lvl3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3pPr>
      <a:lvl4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4pPr>
      <a:lvl5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a:extLst>
              <a:ext uri="{FF2B5EF4-FFF2-40B4-BE49-F238E27FC236}">
                <a16:creationId xmlns:a16="http://schemas.microsoft.com/office/drawing/2014/main" id="{66AEDD44-F6FC-DBF4-0AF7-B5698BE92F18}"/>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Click to edit Master title style</a:t>
            </a:r>
          </a:p>
        </p:txBody>
      </p:sp>
      <p:sp>
        <p:nvSpPr>
          <p:cNvPr id="4099" name="文本占位符 2">
            <a:extLst>
              <a:ext uri="{FF2B5EF4-FFF2-40B4-BE49-F238E27FC236}">
                <a16:creationId xmlns:a16="http://schemas.microsoft.com/office/drawing/2014/main" id="{EEADF778-6BB0-657B-E33C-F3BF57EC9EA7}"/>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Click to edit Master </a:t>
            </a:r>
            <a:r>
              <a:rPr lang="zh-CN" altLang="zh-CN"/>
              <a:t>text</a:t>
            </a:r>
            <a:r>
              <a:rPr lang="zh-CN" altLang="en-US"/>
              <a:t> style</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4" name="日期占位符 3">
            <a:extLst>
              <a:ext uri="{FF2B5EF4-FFF2-40B4-BE49-F238E27FC236}">
                <a16:creationId xmlns:a16="http://schemas.microsoft.com/office/drawing/2014/main" id="{83E3B441-DC50-0512-0CAB-635FCBF22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 </a:t>
            </a:r>
          </a:p>
        </p:txBody>
      </p:sp>
      <p:sp>
        <p:nvSpPr>
          <p:cNvPr id="5" name="页脚占位符 4">
            <a:extLst>
              <a:ext uri="{FF2B5EF4-FFF2-40B4-BE49-F238E27FC236}">
                <a16:creationId xmlns:a16="http://schemas.microsoft.com/office/drawing/2014/main" id="{81975BD2-72DA-04CD-1999-B92F6949B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 </a:t>
            </a:r>
          </a:p>
        </p:txBody>
      </p:sp>
      <p:sp>
        <p:nvSpPr>
          <p:cNvPr id="6" name="灯片编号占位符 5">
            <a:extLst>
              <a:ext uri="{FF2B5EF4-FFF2-40B4-BE49-F238E27FC236}">
                <a16:creationId xmlns:a16="http://schemas.microsoft.com/office/drawing/2014/main" id="{655C02CB-E6C5-5F53-D9FD-0C763082620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25C9948-F1B8-8440-B145-3553EE802C68}"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l" rtl="0" eaLnBrk="0" fontAlgn="base" hangingPunct="0">
        <a:lnSpc>
          <a:spcPct val="90000"/>
        </a:lnSpc>
        <a:spcBef>
          <a:spcPct val="0"/>
        </a:spcBef>
        <a:spcAft>
          <a:spcPct val="0"/>
        </a:spcAft>
        <a:defRPr sz="4400" kern="1200">
          <a:solidFill>
            <a:srgbClr val="000000"/>
          </a:solidFill>
          <a:latin typeface="SimSun" panose="02010600030101010101" pitchFamily="2" charset="-122"/>
          <a:ea typeface="SimSun" panose="02010600030101010101" pitchFamily="2" charset="-122"/>
          <a:cs typeface="+mj-cs"/>
        </a:defRPr>
      </a:lvl1pPr>
      <a:lvl2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2pPr>
      <a:lvl3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3pPr>
      <a:lvl4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4pPr>
      <a:lvl5pPr algn="l" rtl="0" eaLnBrk="0" fontAlgn="base" hangingPunct="0">
        <a:lnSpc>
          <a:spcPct val="90000"/>
        </a:lnSpc>
        <a:spcBef>
          <a:spcPct val="0"/>
        </a:spcBef>
        <a:spcAft>
          <a:spcPct val="0"/>
        </a:spcAft>
        <a:defRPr sz="4400">
          <a:solidFill>
            <a:srgbClr val="000000"/>
          </a:solidFill>
          <a:latin typeface="SimSun" panose="02010600030101010101" pitchFamily="2" charset="-122"/>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8">
            <a:extLst>
              <a:ext uri="{FF2B5EF4-FFF2-40B4-BE49-F238E27FC236}">
                <a16:creationId xmlns:a16="http://schemas.microsoft.com/office/drawing/2014/main" id="{EB7357CD-152F-0DFD-34BE-DB63F0017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5">
            <a:extLst>
              <a:ext uri="{FF2B5EF4-FFF2-40B4-BE49-F238E27FC236}">
                <a16:creationId xmlns:a16="http://schemas.microsoft.com/office/drawing/2014/main" id="{EAE47571-52DA-B109-8687-7A3208F43610}"/>
              </a:ext>
            </a:extLst>
          </p:cNvPr>
          <p:cNvSpPr>
            <a:spLocks noEditPoints="1"/>
          </p:cNvSpPr>
          <p:nvPr/>
        </p:nvSpPr>
        <p:spPr bwMode="auto">
          <a:xfrm>
            <a:off x="1446213" y="2070100"/>
            <a:ext cx="2719387" cy="2717800"/>
          </a:xfrm>
          <a:custGeom>
            <a:avLst/>
            <a:gdLst>
              <a:gd name="T0" fmla="*/ 741 w 1482"/>
              <a:gd name="T1" fmla="*/ 969 h 1482"/>
              <a:gd name="T2" fmla="*/ 513 w 1482"/>
              <a:gd name="T3" fmla="*/ 741 h 1482"/>
              <a:gd name="T4" fmla="*/ 741 w 1482"/>
              <a:gd name="T5" fmla="*/ 513 h 1482"/>
              <a:gd name="T6" fmla="*/ 969 w 1482"/>
              <a:gd name="T7" fmla="*/ 741 h 1482"/>
              <a:gd name="T8" fmla="*/ 741 w 1482"/>
              <a:gd name="T9" fmla="*/ 969 h 1482"/>
              <a:gd name="T10" fmla="*/ 617 w 1482"/>
              <a:gd name="T11" fmla="*/ 390 h 1482"/>
              <a:gd name="T12" fmla="*/ 484 w 1482"/>
              <a:gd name="T13" fmla="*/ 257 h 1482"/>
              <a:gd name="T14" fmla="*/ 0 w 1482"/>
              <a:gd name="T15" fmla="*/ 741 h 1482"/>
              <a:gd name="T16" fmla="*/ 741 w 1482"/>
              <a:gd name="T17" fmla="*/ 1482 h 1482"/>
              <a:gd name="T18" fmla="*/ 874 w 1482"/>
              <a:gd name="T19" fmla="*/ 1349 h 1482"/>
              <a:gd name="T20" fmla="*/ 266 w 1482"/>
              <a:gd name="T21" fmla="*/ 741 h 1482"/>
              <a:gd name="T22" fmla="*/ 617 w 1482"/>
              <a:gd name="T23" fmla="*/ 390 h 1482"/>
              <a:gd name="T24" fmla="*/ 864 w 1482"/>
              <a:gd name="T25" fmla="*/ 1093 h 1482"/>
              <a:gd name="T26" fmla="*/ 997 w 1482"/>
              <a:gd name="T27" fmla="*/ 1226 h 1482"/>
              <a:gd name="T28" fmla="*/ 1482 w 1482"/>
              <a:gd name="T29" fmla="*/ 741 h 1482"/>
              <a:gd name="T30" fmla="*/ 741 w 1482"/>
              <a:gd name="T31" fmla="*/ 0 h 1482"/>
              <a:gd name="T32" fmla="*/ 608 w 1482"/>
              <a:gd name="T33" fmla="*/ 133 h 1482"/>
              <a:gd name="T34" fmla="*/ 1216 w 1482"/>
              <a:gd name="T35" fmla="*/ 741 h 1482"/>
              <a:gd name="T36" fmla="*/ 864 w 1482"/>
              <a:gd name="T37" fmla="*/ 109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2" h="1482">
                <a:moveTo>
                  <a:pt x="741" y="969"/>
                </a:moveTo>
                <a:lnTo>
                  <a:pt x="513" y="741"/>
                </a:lnTo>
                <a:lnTo>
                  <a:pt x="741" y="513"/>
                </a:lnTo>
                <a:lnTo>
                  <a:pt x="969" y="741"/>
                </a:lnTo>
                <a:lnTo>
                  <a:pt x="741" y="969"/>
                </a:lnTo>
                <a:close/>
                <a:moveTo>
                  <a:pt x="617" y="390"/>
                </a:moveTo>
                <a:lnTo>
                  <a:pt x="484" y="257"/>
                </a:lnTo>
                <a:lnTo>
                  <a:pt x="0" y="741"/>
                </a:lnTo>
                <a:lnTo>
                  <a:pt x="741" y="1482"/>
                </a:lnTo>
                <a:lnTo>
                  <a:pt x="874" y="1349"/>
                </a:lnTo>
                <a:lnTo>
                  <a:pt x="266" y="741"/>
                </a:lnTo>
                <a:lnTo>
                  <a:pt x="617" y="390"/>
                </a:lnTo>
                <a:close/>
                <a:moveTo>
                  <a:pt x="864" y="1093"/>
                </a:moveTo>
                <a:lnTo>
                  <a:pt x="997" y="1226"/>
                </a:lnTo>
                <a:lnTo>
                  <a:pt x="1482" y="741"/>
                </a:lnTo>
                <a:lnTo>
                  <a:pt x="741" y="0"/>
                </a:lnTo>
                <a:lnTo>
                  <a:pt x="608" y="133"/>
                </a:lnTo>
                <a:lnTo>
                  <a:pt x="1216" y="741"/>
                </a:lnTo>
                <a:lnTo>
                  <a:pt x="864" y="109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文本框 15">
            <a:extLst>
              <a:ext uri="{FF2B5EF4-FFF2-40B4-BE49-F238E27FC236}">
                <a16:creationId xmlns:a16="http://schemas.microsoft.com/office/drawing/2014/main" id="{90147EFA-16A9-443A-40CF-26380EDD29CB}"/>
              </a:ext>
            </a:extLst>
          </p:cNvPr>
          <p:cNvSpPr txBox="1">
            <a:spLocks noChangeArrowheads="1"/>
          </p:cNvSpPr>
          <p:nvPr/>
        </p:nvSpPr>
        <p:spPr bwMode="auto">
          <a:xfrm>
            <a:off x="3981450" y="2368550"/>
            <a:ext cx="80772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eaLnBrk="1" fontAlgn="auto" hangingPunct="1">
              <a:spcBef>
                <a:spcPts val="0"/>
              </a:spcBef>
              <a:spcAft>
                <a:spcPts val="0"/>
              </a:spcAft>
              <a:defRPr/>
            </a:pPr>
            <a:r>
              <a:rPr lang="tr-TR" altLang="en-US" sz="80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n-ea"/>
              </a:rPr>
              <a:t>Bilişim Hukuku</a:t>
            </a:r>
          </a:p>
        </p:txBody>
      </p:sp>
      <p:grpSp>
        <p:nvGrpSpPr>
          <p:cNvPr id="7173" name="组合 11">
            <a:extLst>
              <a:ext uri="{FF2B5EF4-FFF2-40B4-BE49-F238E27FC236}">
                <a16:creationId xmlns:a16="http://schemas.microsoft.com/office/drawing/2014/main" id="{3BE6124B-8E5F-325B-4D1A-2E5C9378C8DD}"/>
              </a:ext>
            </a:extLst>
          </p:cNvPr>
          <p:cNvGrpSpPr>
            <a:grpSpLocks/>
          </p:cNvGrpSpPr>
          <p:nvPr/>
        </p:nvGrpSpPr>
        <p:grpSpPr bwMode="auto">
          <a:xfrm>
            <a:off x="4271963" y="4086225"/>
            <a:ext cx="7392987" cy="77788"/>
            <a:chOff x="4905828" y="3767763"/>
            <a:chExt cx="5881083" cy="0"/>
          </a:xfrm>
        </p:grpSpPr>
        <p:cxnSp>
          <p:nvCxnSpPr>
            <p:cNvPr id="13" name="直接连接符 12">
              <a:extLst>
                <a:ext uri="{FF2B5EF4-FFF2-40B4-BE49-F238E27FC236}">
                  <a16:creationId xmlns:a16="http://schemas.microsoft.com/office/drawing/2014/main" id="{69252DB9-93AF-E3A3-3ECF-101019D7C71B}"/>
                </a:ext>
              </a:extLst>
            </p:cNvPr>
            <p:cNvCxnSpPr/>
            <p:nvPr/>
          </p:nvCxnSpPr>
          <p:spPr>
            <a:xfrm>
              <a:off x="4905828" y="3767763"/>
              <a:ext cx="705932" cy="0"/>
            </a:xfrm>
            <a:prstGeom prst="line">
              <a:avLst/>
            </a:prstGeom>
            <a:ln w="19050" cap="rnd">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DB96E22-9125-EBF8-DA23-3A863D3A69FD}"/>
                </a:ext>
              </a:extLst>
            </p:cNvPr>
            <p:cNvCxnSpPr/>
            <p:nvPr/>
          </p:nvCxnSpPr>
          <p:spPr>
            <a:xfrm>
              <a:off x="10080979" y="3767763"/>
              <a:ext cx="705932" cy="0"/>
            </a:xfrm>
            <a:prstGeom prst="line">
              <a:avLst/>
            </a:prstGeom>
            <a:ln w="19050" cap="rnd">
              <a:solidFill>
                <a:schemeClr val="bg1"/>
              </a:solidFill>
              <a:headEnd type="none"/>
            </a:ln>
          </p:spPr>
          <p:style>
            <a:lnRef idx="1">
              <a:schemeClr val="accent1"/>
            </a:lnRef>
            <a:fillRef idx="0">
              <a:schemeClr val="accent1"/>
            </a:fillRef>
            <a:effectRef idx="0">
              <a:schemeClr val="accent1"/>
            </a:effectRef>
            <a:fontRef idx="minor">
              <a:schemeClr val="tx1"/>
            </a:fontRef>
          </p:style>
        </p:cxnSp>
      </p:grpSp>
      <p:sp>
        <p:nvSpPr>
          <p:cNvPr id="7174" name="文本框 12">
            <a:extLst>
              <a:ext uri="{FF2B5EF4-FFF2-40B4-BE49-F238E27FC236}">
                <a16:creationId xmlns:a16="http://schemas.microsoft.com/office/drawing/2014/main" id="{AB11DB8A-DF54-ECC2-15F0-D6DD06CF6318}"/>
              </a:ext>
            </a:extLst>
          </p:cNvPr>
          <p:cNvSpPr txBox="1">
            <a:spLocks noChangeArrowheads="1"/>
          </p:cNvSpPr>
          <p:nvPr/>
        </p:nvSpPr>
        <p:spPr bwMode="auto">
          <a:xfrm>
            <a:off x="3902075" y="3775075"/>
            <a:ext cx="81438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eaLnBrk="1" hangingPunct="1">
              <a:buFont typeface="Arial" panose="020B0604020202020204" pitchFamily="34" charset="0"/>
              <a:buNone/>
            </a:pPr>
            <a:r>
              <a:rPr lang="tr-TR" altLang="en-US" sz="1400">
                <a:solidFill>
                  <a:schemeClr val="bg1"/>
                </a:solidFill>
                <a:latin typeface="Microsoft YaHei" panose="020B0503020204020204" pitchFamily="34" charset="-122"/>
                <a:ea typeface="Microsoft YaHei" panose="020B0503020204020204" pitchFamily="34" charset="-122"/>
              </a:rPr>
              <a:t>Ünite 6 : E-Ticaret</a:t>
            </a:r>
          </a:p>
        </p:txBody>
      </p:sp>
      <p:sp>
        <p:nvSpPr>
          <p:cNvPr id="7175" name="文本框 12">
            <a:extLst>
              <a:ext uri="{FF2B5EF4-FFF2-40B4-BE49-F238E27FC236}">
                <a16:creationId xmlns:a16="http://schemas.microsoft.com/office/drawing/2014/main" id="{32F372B6-7DD5-1477-F0A2-4A7B1E4546CB}"/>
              </a:ext>
            </a:extLst>
          </p:cNvPr>
          <p:cNvSpPr txBox="1">
            <a:spLocks noChangeArrowheads="1"/>
          </p:cNvSpPr>
          <p:nvPr/>
        </p:nvSpPr>
        <p:spPr bwMode="auto">
          <a:xfrm>
            <a:off x="9070975" y="6302375"/>
            <a:ext cx="23018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eaLnBrk="1" hangingPunct="1">
              <a:buFont typeface="Arial" panose="020B0604020202020204" pitchFamily="34" charset="0"/>
              <a:buNone/>
            </a:pPr>
            <a:r>
              <a:rPr lang="tr-TR" altLang="en-US" sz="1400">
                <a:solidFill>
                  <a:schemeClr val="bg1"/>
                </a:solidFill>
                <a:latin typeface="Microsoft YaHei" panose="020B0503020204020204" pitchFamily="34" charset="-122"/>
                <a:ea typeface="Microsoft YaHei" panose="020B0503020204020204" pitchFamily="34" charset="-122"/>
              </a:rPr>
              <a:t>Öğr. Gör. Salih KİRAZ</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C22C6B8-030F-A138-DE66-3D1C8564BE9E}"/>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3555" name="文本框 31">
            <a:extLst>
              <a:ext uri="{FF2B5EF4-FFF2-40B4-BE49-F238E27FC236}">
                <a16:creationId xmlns:a16="http://schemas.microsoft.com/office/drawing/2014/main" id="{BFF97757-CF2D-C8EA-8AF8-FA8A37AE74E5}"/>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23556" name="Content Placeholder 2">
            <a:extLst>
              <a:ext uri="{FF2B5EF4-FFF2-40B4-BE49-F238E27FC236}">
                <a16:creationId xmlns:a16="http://schemas.microsoft.com/office/drawing/2014/main" id="{724F5D5F-2DA4-6791-B20D-9EA7C8D967E5}"/>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r>
              <a:rPr lang="tr-TR" altLang="en-US" b="1"/>
              <a:t>Sözleşmelerin Kurulmasında İrade Açıklamaları *</a:t>
            </a:r>
            <a:endParaRPr lang="tr-TR" altLang="en-US"/>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BK m. 1’e göre sözleşme, tarafların birbirine uygun ve karşılıklı irade açıklamaları ile kurulur.</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İrade açıklamalarının elektronik ortamda yapılması mümkündür</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Elektronik ortam sadece bir aracıdır</a:t>
            </a:r>
          </a:p>
          <a:p>
            <a:pPr marL="0" indent="0" eaLnBrk="1" hangingPunct="1">
              <a:buFont typeface="Arial" panose="020B0604020202020204" pitchFamily="34" charset="0"/>
              <a:buNone/>
            </a:pPr>
            <a:r>
              <a:rPr lang="tr-TR" altLang="en-US"/>
              <a:t>İrade açıklaması doğrudan bir yazılım tarafından oluşturulmaktadır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sz="2000"/>
              <a:t>* İrade Açıklaması: belirli bir hukuki işlemin gerçekleştirilmesine yönelik arzunun ifade edilmesidir.</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BE3936C-2360-B0B8-5B34-650F09DCEF9B}"/>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5603" name="文本框 31">
            <a:extLst>
              <a:ext uri="{FF2B5EF4-FFF2-40B4-BE49-F238E27FC236}">
                <a16:creationId xmlns:a16="http://schemas.microsoft.com/office/drawing/2014/main" id="{22E64EFB-8D08-B9EA-5444-4D4816B21D72}"/>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25604" name="Content Placeholder 2">
            <a:extLst>
              <a:ext uri="{FF2B5EF4-FFF2-40B4-BE49-F238E27FC236}">
                <a16:creationId xmlns:a16="http://schemas.microsoft.com/office/drawing/2014/main" id="{53BE4FD1-5ABD-BFD9-A8B8-7832ACF26742}"/>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r>
              <a:rPr lang="tr-TR" altLang="en-US"/>
              <a:t>Bir kimsenin sözleşme kurmaya yönelmiş olan irade açıklaması, chat, skype, facebook sohbeti veya elektronik posta ile yapılabilir. Ya da bir web sayfasında ‘fare’ yardımı ile bir </a:t>
            </a:r>
            <a:r>
              <a:rPr lang="tr-TR" altLang="en-US" b="1"/>
              <a:t>sözleşmenin kabul edilmesi </a:t>
            </a:r>
            <a:r>
              <a:rPr lang="tr-TR" altLang="en-US"/>
              <a:t>gibi.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Elektronik irade beyanı, ister elektronik ortam kullanılarak yapılsın isterse bilgisayar üzerinde yazılmış bir program aracılığıyla karşı tarafa açıklansın,  sonuç değişmemektedir ve irade beyanları gerçekte bir insan iradesine dayanmaktadır. Bu nedenle elektronik irade açıklamaları geçerli bir irade beyanı olarak kabul edilir.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Elektronik irade beyanının etkili olabilmesi için irade açıklamasını yapan kimsenin irade beyanını karşı tarafa göndermesi, bunu yaparken de genel ilkelere göre gönderenin yapması gereken her şeyi yerine getirmesi gerekir</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B3AEEB7-9AF3-EE2A-1A6A-1795F6FA0742}"/>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7651" name="文本框 31">
            <a:extLst>
              <a:ext uri="{FF2B5EF4-FFF2-40B4-BE49-F238E27FC236}">
                <a16:creationId xmlns:a16="http://schemas.microsoft.com/office/drawing/2014/main" id="{B3EE5E3B-AC25-D0E4-5336-D04F19999010}"/>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27652" name="Content Placeholder 2">
            <a:extLst>
              <a:ext uri="{FF2B5EF4-FFF2-40B4-BE49-F238E27FC236}">
                <a16:creationId xmlns:a16="http://schemas.microsoft.com/office/drawing/2014/main" id="{532E41D8-78B9-C383-CF64-D6CC9E1A7855}"/>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r>
              <a:rPr lang="tr-TR" altLang="en-US" b="1"/>
              <a:t>İrade Açıklamalarının Tasnifi: Öneri ve Kabul</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Sözleşmenin kurulması için</a:t>
            </a:r>
            <a:r>
              <a:rPr lang="tr-TR" altLang="en-US" b="1"/>
              <a:t> esaslı unsurları içeren </a:t>
            </a:r>
            <a:r>
              <a:rPr lang="tr-TR" altLang="en-US"/>
              <a:t>ve kabul edildiği takdirde sözleşmenin meydana gelmesini sağlayan nitelikteki irade açıklaması </a:t>
            </a:r>
            <a:r>
              <a:rPr lang="tr-TR" altLang="en-US" b="1"/>
              <a:t>öneri </a:t>
            </a:r>
            <a:r>
              <a:rPr lang="tr-TR" altLang="en-US"/>
              <a:t>olarak adlandırılır. Öneri bir kişiye yapılabileceği gibi birden fazla kişiye de yapılabilir.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8A5E655-2801-7C5A-0943-628BE8DEAFAD}"/>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9699" name="文本框 31">
            <a:extLst>
              <a:ext uri="{FF2B5EF4-FFF2-40B4-BE49-F238E27FC236}">
                <a16:creationId xmlns:a16="http://schemas.microsoft.com/office/drawing/2014/main" id="{D7996C03-65D6-6970-02CE-2176416A59A0}"/>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29700" name="Content Placeholder 2">
            <a:extLst>
              <a:ext uri="{FF2B5EF4-FFF2-40B4-BE49-F238E27FC236}">
                <a16:creationId xmlns:a16="http://schemas.microsoft.com/office/drawing/2014/main" id="{9BF73CA2-4505-5646-6958-66EFA374C6E2}"/>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r>
              <a:rPr lang="tr-TR" altLang="en-US" b="1"/>
              <a:t>Elektronik Ortamda Açık ve Örtülü İrade Açıklaması </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 Borçlar Kanunu, örtülü kabulü, belirli bir süre </a:t>
            </a:r>
            <a:r>
              <a:rPr lang="tr-TR" altLang="en-US" b="1"/>
              <a:t>susmaya </a:t>
            </a:r>
            <a:r>
              <a:rPr lang="tr-TR" altLang="en-US"/>
              <a:t>veya başka bir deyişle </a:t>
            </a:r>
            <a:r>
              <a:rPr lang="tr-TR" altLang="en-US" b="1"/>
              <a:t>reddetmeme</a:t>
            </a:r>
            <a:r>
              <a:rPr lang="tr-TR" altLang="en-US"/>
              <a:t> hâlinde </a:t>
            </a:r>
            <a:r>
              <a:rPr lang="tr-TR" altLang="en-US" b="1"/>
              <a:t>kabul etmiş </a:t>
            </a:r>
            <a:r>
              <a:rPr lang="tr-TR" altLang="en-US"/>
              <a:t>ve sözleşmenin kurulacağını hükme bağlamıştır (BK m. 6).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Oysa, bilişim ortamlarında istisnai durumlar haricinde örtülü kabule yer vermemek gerekir. Yani bir bilişim sisteminde sadece ekrandaki teklifin belli bir zaman içinde reddedilmemesi irade açıklaması olarak kabul edilemez.</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A162C5F-62E1-C20E-419E-673046E9EC9F}"/>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1747" name="文本框 31">
            <a:extLst>
              <a:ext uri="{FF2B5EF4-FFF2-40B4-BE49-F238E27FC236}">
                <a16:creationId xmlns:a16="http://schemas.microsoft.com/office/drawing/2014/main" id="{DF432AA5-6602-02D2-0203-531E25EFA624}"/>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31748" name="Content Placeholder 2">
            <a:extLst>
              <a:ext uri="{FF2B5EF4-FFF2-40B4-BE49-F238E27FC236}">
                <a16:creationId xmlns:a16="http://schemas.microsoft.com/office/drawing/2014/main" id="{7C22C98C-AF3F-EB7A-ED26-E190BBB09A94}"/>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r>
              <a:rPr lang="tr-TR" altLang="en-US" b="1"/>
              <a:t>Hazır Olanlar ve Olmayanlar Arasında İrade Açıklamaları</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 BK m.4/2, telefon, bilgisayar gibi iletişim sağlayabilen araçlarla doğrudan iletişim sırasında yapılan öneriyi, hazır olanlar arasında yapılmış bir öneri olarak saymaktadır.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MSN, IRC (Internet Relay Chat), Gmail ya da Facebook sohbet odalarında arada herhangi bir kaydedici sistem olmaksızın irade beyanları internet altyapısı ya da telefon hattı sayesinde ekranda zaman farkı olmadan görülebilmektedir. Bu arada belirtelim ki ses ya da görüntünün birkaç saniyelik gecikmesi, kanun koyucu bakımından dikkate alınmamıştır. Bu hâlde hazır olanlar arasında bir irade açıklaması vardır.  </a:t>
            </a:r>
            <a:endParaRPr lang="tr-TR" altLang="en-US" b="1"/>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921E298-1129-2ABC-111B-CE08717D3D53}"/>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3795" name="文本框 31">
            <a:extLst>
              <a:ext uri="{FF2B5EF4-FFF2-40B4-BE49-F238E27FC236}">
                <a16:creationId xmlns:a16="http://schemas.microsoft.com/office/drawing/2014/main" id="{46A3E053-BCA6-50D1-D6B6-D88803F9B616}"/>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33796" name="Content Placeholder 2">
            <a:extLst>
              <a:ext uri="{FF2B5EF4-FFF2-40B4-BE49-F238E27FC236}">
                <a16:creationId xmlns:a16="http://schemas.microsoft.com/office/drawing/2014/main" id="{6BB91E6D-16AC-22AA-7AEF-DDD68D361352}"/>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r>
              <a:rPr lang="tr-TR" altLang="en-US" b="1"/>
              <a:t>Hazır Olanlar ve Olmayanlar Arasında İrade Açıklamaları</a:t>
            </a:r>
          </a:p>
          <a:p>
            <a:pPr marL="0" indent="0" eaLnBrk="1" hangingPunct="1">
              <a:buFont typeface="Arial" panose="020B0604020202020204" pitchFamily="34" charset="0"/>
              <a:buNone/>
            </a:pPr>
            <a:r>
              <a:rPr lang="tr-TR" altLang="en-US"/>
              <a:t>Gönderici, alıcının e-posta kutusuna bir haber bıraktığında bu telesekretere benzer bir durum arz eder. Burada alıcı, gönderenin irade beyanını e-posta kutusunu açtığında görecek ve öğrenecektir. Doğrudan bağlantının olduğu hâller hazır olanlar, diğer durumlar ise hazır olmayanlar arasındaki hukuki ilişkiye benzerlik göstermektedir.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Bir iş adamı, üzerinden ticari bağlantılar yaptığı e-postasını</a:t>
            </a:r>
            <a:r>
              <a:rPr lang="tr-TR" altLang="en-US" b="1"/>
              <a:t> sürekli</a:t>
            </a:r>
            <a:r>
              <a:rPr lang="tr-TR" altLang="en-US"/>
              <a:t> ve </a:t>
            </a:r>
            <a:r>
              <a:rPr lang="tr-TR" altLang="en-US" b="1"/>
              <a:t>düzenli </a:t>
            </a:r>
            <a:r>
              <a:rPr lang="tr-TR" altLang="en-US"/>
              <a:t>olarak kontrol etmekte ve hatta kendisine yapılan yazışmaları beklemektedir. Oysa e-postasını tamamen </a:t>
            </a:r>
            <a:r>
              <a:rPr lang="tr-TR" altLang="en-US" b="1"/>
              <a:t>şahsi amaç</a:t>
            </a:r>
            <a:r>
              <a:rPr lang="tr-TR" altLang="en-US"/>
              <a:t> için kullanan bir kimse e-posta kutusunu düzenli olarak</a:t>
            </a:r>
            <a:r>
              <a:rPr lang="tr-TR" altLang="en-US" b="1"/>
              <a:t> kontrol etmeyebilir</a:t>
            </a:r>
            <a:r>
              <a:rPr lang="tr-TR" altLang="en-US"/>
              <a:t>. Bir iş adamına e-posta yoluyla </a:t>
            </a:r>
            <a:r>
              <a:rPr lang="tr-TR" altLang="en-US" b="1"/>
              <a:t>mesai saatleri dışında</a:t>
            </a:r>
            <a:r>
              <a:rPr lang="tr-TR" altLang="en-US"/>
              <a:t> gönderilen irade açıklamaları, göndermeyi takip eden </a:t>
            </a:r>
            <a:r>
              <a:rPr lang="tr-TR" altLang="en-US" b="1"/>
              <a:t>ilk mesai gününde ulaşmış</a:t>
            </a:r>
            <a:r>
              <a:rPr lang="tr-TR" altLang="en-US"/>
              <a:t> kabul edilmelidir. </a:t>
            </a:r>
          </a:p>
          <a:p>
            <a:pPr marL="0" indent="0" eaLnBrk="1" hangingPunct="1">
              <a:buFont typeface="Arial" panose="020B0604020202020204" pitchFamily="34" charset="0"/>
              <a:buNone/>
            </a:pPr>
            <a:endParaRPr lang="tr-TR" alt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2202F2-C057-82A0-10AA-58157C00E4DE}"/>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5843" name="文本框 31">
            <a:extLst>
              <a:ext uri="{FF2B5EF4-FFF2-40B4-BE49-F238E27FC236}">
                <a16:creationId xmlns:a16="http://schemas.microsoft.com/office/drawing/2014/main" id="{069D1882-60F8-5AFF-8CCB-81860E1C1D2C}"/>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35844" name="Content Placeholder 2">
            <a:extLst>
              <a:ext uri="{FF2B5EF4-FFF2-40B4-BE49-F238E27FC236}">
                <a16:creationId xmlns:a16="http://schemas.microsoft.com/office/drawing/2014/main" id="{0B4BBFA5-C2FA-C0AE-1658-2AA254E8798E}"/>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r>
              <a:rPr lang="tr-TR" altLang="en-US" b="1"/>
              <a:t>Hazır Olanlar ve Olmayanlar Arasında İrade Açıklamaları</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Zira öneriye olumlu bir cevap verilmediği sürece kabul anlamına gelmez. Bu nedenle öneren bakımından öneri reddedilmiş sayılır.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Elektronik ortamda yapılmış bir öneri ya da </a:t>
            </a:r>
            <a:r>
              <a:rPr lang="tr-TR" altLang="en-US" b="1"/>
              <a:t>kabul geri alınabilir</a:t>
            </a:r>
            <a:r>
              <a:rPr lang="tr-TR" altLang="en-US"/>
              <a:t>. Geri alma açıklaması, diğer tarafa öneri ya da kabulden önce veya aynı anda ulaşmış ya da daha sonra ulaşmakla birlikte diğer tarafça öneriden ya da </a:t>
            </a:r>
            <a:r>
              <a:rPr lang="tr-TR" altLang="en-US" b="1"/>
              <a:t>kabulden önce öğrenilmiş olursa </a:t>
            </a:r>
            <a:r>
              <a:rPr lang="tr-TR" altLang="en-US"/>
              <a:t>geri alma gerçekleşmiş sayılır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A97B3FC-C6D7-4249-27C9-E2B34DF00B38}"/>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7891" name="文本框 31">
            <a:extLst>
              <a:ext uri="{FF2B5EF4-FFF2-40B4-BE49-F238E27FC236}">
                <a16:creationId xmlns:a16="http://schemas.microsoft.com/office/drawing/2014/main" id="{4D5936E7-E3CC-2597-1FCB-C40F3CA8DC8D}"/>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37892" name="Content Placeholder 2">
            <a:extLst>
              <a:ext uri="{FF2B5EF4-FFF2-40B4-BE49-F238E27FC236}">
                <a16:creationId xmlns:a16="http://schemas.microsoft.com/office/drawing/2014/main" id="{4E41A7DE-2D05-A6D9-2F2C-81D0E3BEB033}"/>
              </a:ext>
            </a:extLst>
          </p:cNvPr>
          <p:cNvSpPr>
            <a:spLocks noGrp="1" noChangeArrowheads="1"/>
          </p:cNvSpPr>
          <p:nvPr>
            <p:ph idx="1"/>
          </p:nvPr>
        </p:nvSpPr>
        <p:spPr>
          <a:xfrm>
            <a:off x="552450" y="719138"/>
            <a:ext cx="10515600" cy="5767387"/>
          </a:xfrm>
        </p:spPr>
        <p:txBody>
          <a:bodyPr/>
          <a:lstStyle/>
          <a:p>
            <a:pPr marL="0" indent="0" eaLnBrk="1" hangingPunct="1">
              <a:buFont typeface="Arial" panose="020B0604020202020204" pitchFamily="34" charset="0"/>
              <a:buNone/>
            </a:pPr>
            <a:r>
              <a:rPr lang="tr-TR" altLang="en-US" b="1"/>
              <a:t>İrade Açıklamasında Bozukluklar ve İptal Edilebilirlik</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Elektronik irade açıklamalarında birçok eksiklik ve hata ortaya çıkabilir.</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Bilgisayar kullanıcısının irade açıklamasında tıpkı bir daktilo kullanımında olduğu gibi bir </a:t>
            </a:r>
            <a:r>
              <a:rPr lang="tr-TR" altLang="en-US" b="1"/>
              <a:t>hata</a:t>
            </a:r>
            <a:r>
              <a:rPr lang="tr-TR" altLang="en-US"/>
              <a:t> söz konusu olabilir, bu takdirde BK m. 31/1-1 uygulama alanı bulur ve ortada bir </a:t>
            </a:r>
            <a:r>
              <a:rPr lang="tr-TR" altLang="en-US" b="1"/>
              <a:t>beyan hatası</a:t>
            </a:r>
            <a:r>
              <a:rPr lang="tr-TR" altLang="en-US"/>
              <a:t>nın olduğuna hükmedilir. Bilgisayar kullanıcısı beyanını iptal edebilir.</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Şayet bir online hizmet sunucusunda yanlışlık ve hatalar söz konusu ise bu takdirde irade beyanı iptal edilebilir. Fakat burada şu hususun da belirtilmesi gerekir ki şayet gönderme hatası bilgisayar kullanıcısının kendi kullandığı araçlardan kaynaklanıyorsa irade beyanı iptal edilemez.</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30C46D-EF7F-8E9A-C19F-7EE249B26CFC}"/>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9939" name="文本框 31">
            <a:extLst>
              <a:ext uri="{FF2B5EF4-FFF2-40B4-BE49-F238E27FC236}">
                <a16:creationId xmlns:a16="http://schemas.microsoft.com/office/drawing/2014/main" id="{AEE26DBA-5127-4E6C-203C-FC542205DEF9}"/>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39940" name="Content Placeholder 2">
            <a:extLst>
              <a:ext uri="{FF2B5EF4-FFF2-40B4-BE49-F238E27FC236}">
                <a16:creationId xmlns:a16="http://schemas.microsoft.com/office/drawing/2014/main" id="{062154F0-F2B6-7F48-3BFD-FB4F241D76BB}"/>
              </a:ext>
            </a:extLst>
          </p:cNvPr>
          <p:cNvSpPr>
            <a:spLocks noGrp="1" noChangeArrowheads="1"/>
          </p:cNvSpPr>
          <p:nvPr>
            <p:ph idx="1"/>
          </p:nvPr>
        </p:nvSpPr>
        <p:spPr>
          <a:xfrm>
            <a:off x="552450" y="719138"/>
            <a:ext cx="10515600" cy="5767387"/>
          </a:xfrm>
        </p:spPr>
        <p:txBody>
          <a:bodyPr/>
          <a:lstStyle/>
          <a:p>
            <a:pPr marL="0" indent="0" eaLnBrk="1" hangingPunct="1">
              <a:buFont typeface="Arial" panose="020B0604020202020204" pitchFamily="34" charset="0"/>
              <a:buNone/>
            </a:pPr>
            <a:r>
              <a:rPr lang="tr-TR" altLang="en-US" b="1"/>
              <a:t>Sözleşmelerin Kurulmasında</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İrade açıklamaları ve sözleşmelerin kurulması kural olarak şekil serbestisi(Tarafların sözleşme yaparken şekil yönünden serbest olmaları) ilkesine tabidir (BK m. 12).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Yani sözleşmenin tarafları sözleşme yaparken diledikleri şekli seçmekte serbest oldukları gibi kural olarak sözleşmenin kurulması da kanunen </a:t>
            </a:r>
            <a:r>
              <a:rPr lang="tr-TR" altLang="en-US" b="1"/>
              <a:t>herhangi bir şekle tabi tutulmamış</a:t>
            </a:r>
            <a:r>
              <a:rPr lang="tr-TR" altLang="en-US"/>
              <a:t>tır.  </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 Evlilik sözleşmesi, gayrımenkul alım satım sözleşmeleri gibi sözleşmelerin mutlaka kanunda öngörülen şekil şartına tabi olarak akdi gereklidir. </a:t>
            </a:r>
            <a:endParaRPr lang="tr-TR" altLang="en-US" b="1"/>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CA7D36D-EE4E-C570-6514-9F81ED1B7371}"/>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1987" name="文本框 31">
            <a:extLst>
              <a:ext uri="{FF2B5EF4-FFF2-40B4-BE49-F238E27FC236}">
                <a16:creationId xmlns:a16="http://schemas.microsoft.com/office/drawing/2014/main" id="{EFA562EF-8953-D93B-AA03-204970CF50C8}"/>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41988" name="Content Placeholder 2">
            <a:extLst>
              <a:ext uri="{FF2B5EF4-FFF2-40B4-BE49-F238E27FC236}">
                <a16:creationId xmlns:a16="http://schemas.microsoft.com/office/drawing/2014/main" id="{B79865D3-78D2-16F1-90CA-D7CC5F9EFD70}"/>
              </a:ext>
            </a:extLst>
          </p:cNvPr>
          <p:cNvSpPr>
            <a:spLocks noGrp="1" noChangeArrowheads="1"/>
          </p:cNvSpPr>
          <p:nvPr>
            <p:ph idx="1"/>
          </p:nvPr>
        </p:nvSpPr>
        <p:spPr>
          <a:xfrm>
            <a:off x="552450" y="719138"/>
            <a:ext cx="10515600" cy="5767387"/>
          </a:xfrm>
        </p:spPr>
        <p:txBody>
          <a:bodyPr/>
          <a:lstStyle/>
          <a:p>
            <a:pPr marL="0" indent="0" eaLnBrk="1" hangingPunct="1">
              <a:buFont typeface="Arial" panose="020B0604020202020204" pitchFamily="34" charset="0"/>
              <a:buNone/>
            </a:pPr>
            <a:r>
              <a:rPr lang="tr-TR" altLang="en-US" b="1"/>
              <a:t>Sözleşmelerin ya da Elektronik İrade Açıklamalarının İspatı</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Günümüzde elektronik ortamda yapılan işlemler hızla gelişmektedir. İrade açıklamaları, elektronik olarak iletilmekte, sözleşmeler elektronik ortamda kurulmaktadır. </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Elektronik dokümanlar, maddi bir cisim taşımamaktadır. Ayrıca elektronik dokümanlarda yazılı formun altında bulunması gerekli olan imza da bulunmamaktadır. Bu eksiklikler sebebiyle elektronik dokümanlar -kural olarak- usul hukukunda senet niteliği taşımazlar.</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Elektronik dokümanlar takdiri(hakimin kararına bırakılmış) delil olarak kabul edilir. </a:t>
            </a:r>
            <a:endParaRPr lang="tr-TR" altLang="en-US" b="1"/>
          </a:p>
          <a:p>
            <a:pPr marL="0" indent="0" eaLnBrk="1" hangingPunct="1">
              <a:buFont typeface="Arial" panose="020B0604020202020204" pitchFamily="34" charset="0"/>
              <a:buNone/>
            </a:pPr>
            <a:endParaRPr lang="tr-TR" alt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AE4B65-6DBB-CD22-F3FE-54F116911994}"/>
              </a:ext>
            </a:extLst>
          </p:cNvPr>
          <p:cNvSpPr/>
          <p:nvPr/>
        </p:nvSpPr>
        <p:spPr>
          <a:xfrm>
            <a:off x="0" y="1588"/>
            <a:ext cx="12192000" cy="6858000"/>
          </a:xfrm>
          <a:prstGeom prst="rect">
            <a:avLst/>
          </a:prstGeom>
          <a:gradFill flip="none" rotWithShape="1">
            <a:gsLst>
              <a:gs pos="0">
                <a:srgbClr val="7A2EBC"/>
              </a:gs>
              <a:gs pos="100000">
                <a:srgbClr val="C21F0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Freeform 5">
            <a:extLst>
              <a:ext uri="{FF2B5EF4-FFF2-40B4-BE49-F238E27FC236}">
                <a16:creationId xmlns:a16="http://schemas.microsoft.com/office/drawing/2014/main" id="{9ED6CAD9-029C-3526-F212-4B43A65A1396}"/>
              </a:ext>
            </a:extLst>
          </p:cNvPr>
          <p:cNvSpPr>
            <a:spLocks noEditPoints="1"/>
          </p:cNvSpPr>
          <p:nvPr/>
        </p:nvSpPr>
        <p:spPr bwMode="auto">
          <a:xfrm>
            <a:off x="3843338" y="1323975"/>
            <a:ext cx="365125" cy="365125"/>
          </a:xfrm>
          <a:custGeom>
            <a:avLst/>
            <a:gdLst>
              <a:gd name="T0" fmla="*/ 741 w 1482"/>
              <a:gd name="T1" fmla="*/ 969 h 1482"/>
              <a:gd name="T2" fmla="*/ 513 w 1482"/>
              <a:gd name="T3" fmla="*/ 741 h 1482"/>
              <a:gd name="T4" fmla="*/ 741 w 1482"/>
              <a:gd name="T5" fmla="*/ 513 h 1482"/>
              <a:gd name="T6" fmla="*/ 969 w 1482"/>
              <a:gd name="T7" fmla="*/ 741 h 1482"/>
              <a:gd name="T8" fmla="*/ 741 w 1482"/>
              <a:gd name="T9" fmla="*/ 969 h 1482"/>
              <a:gd name="T10" fmla="*/ 617 w 1482"/>
              <a:gd name="T11" fmla="*/ 390 h 1482"/>
              <a:gd name="T12" fmla="*/ 484 w 1482"/>
              <a:gd name="T13" fmla="*/ 257 h 1482"/>
              <a:gd name="T14" fmla="*/ 0 w 1482"/>
              <a:gd name="T15" fmla="*/ 741 h 1482"/>
              <a:gd name="T16" fmla="*/ 741 w 1482"/>
              <a:gd name="T17" fmla="*/ 1482 h 1482"/>
              <a:gd name="T18" fmla="*/ 874 w 1482"/>
              <a:gd name="T19" fmla="*/ 1349 h 1482"/>
              <a:gd name="T20" fmla="*/ 266 w 1482"/>
              <a:gd name="T21" fmla="*/ 741 h 1482"/>
              <a:gd name="T22" fmla="*/ 617 w 1482"/>
              <a:gd name="T23" fmla="*/ 390 h 1482"/>
              <a:gd name="T24" fmla="*/ 864 w 1482"/>
              <a:gd name="T25" fmla="*/ 1093 h 1482"/>
              <a:gd name="T26" fmla="*/ 997 w 1482"/>
              <a:gd name="T27" fmla="*/ 1226 h 1482"/>
              <a:gd name="T28" fmla="*/ 1482 w 1482"/>
              <a:gd name="T29" fmla="*/ 741 h 1482"/>
              <a:gd name="T30" fmla="*/ 741 w 1482"/>
              <a:gd name="T31" fmla="*/ 0 h 1482"/>
              <a:gd name="T32" fmla="*/ 608 w 1482"/>
              <a:gd name="T33" fmla="*/ 133 h 1482"/>
              <a:gd name="T34" fmla="*/ 1216 w 1482"/>
              <a:gd name="T35" fmla="*/ 741 h 1482"/>
              <a:gd name="T36" fmla="*/ 864 w 1482"/>
              <a:gd name="T37" fmla="*/ 109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2" h="1482">
                <a:moveTo>
                  <a:pt x="741" y="969"/>
                </a:moveTo>
                <a:lnTo>
                  <a:pt x="513" y="741"/>
                </a:lnTo>
                <a:lnTo>
                  <a:pt x="741" y="513"/>
                </a:lnTo>
                <a:lnTo>
                  <a:pt x="969" y="741"/>
                </a:lnTo>
                <a:lnTo>
                  <a:pt x="741" y="969"/>
                </a:lnTo>
                <a:close/>
                <a:moveTo>
                  <a:pt x="617" y="390"/>
                </a:moveTo>
                <a:lnTo>
                  <a:pt x="484" y="257"/>
                </a:lnTo>
                <a:lnTo>
                  <a:pt x="0" y="741"/>
                </a:lnTo>
                <a:lnTo>
                  <a:pt x="741" y="1482"/>
                </a:lnTo>
                <a:lnTo>
                  <a:pt x="874" y="1349"/>
                </a:lnTo>
                <a:lnTo>
                  <a:pt x="266" y="741"/>
                </a:lnTo>
                <a:lnTo>
                  <a:pt x="617" y="390"/>
                </a:lnTo>
                <a:close/>
                <a:moveTo>
                  <a:pt x="864" y="1093"/>
                </a:moveTo>
                <a:lnTo>
                  <a:pt x="997" y="1226"/>
                </a:lnTo>
                <a:lnTo>
                  <a:pt x="1482" y="741"/>
                </a:lnTo>
                <a:lnTo>
                  <a:pt x="741" y="0"/>
                </a:lnTo>
                <a:lnTo>
                  <a:pt x="608" y="133"/>
                </a:lnTo>
                <a:lnTo>
                  <a:pt x="1216" y="741"/>
                </a:lnTo>
                <a:lnTo>
                  <a:pt x="864" y="109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solidFill>
                <a:prstClr val="white"/>
              </a:solidFill>
            </a:endParaRPr>
          </a:p>
        </p:txBody>
      </p:sp>
      <p:sp>
        <p:nvSpPr>
          <p:cNvPr id="9220" name="文本框 31">
            <a:extLst>
              <a:ext uri="{FF2B5EF4-FFF2-40B4-BE49-F238E27FC236}">
                <a16:creationId xmlns:a16="http://schemas.microsoft.com/office/drawing/2014/main" id="{41933999-D90F-6D2F-5098-FDB052D96F9B}"/>
              </a:ext>
            </a:extLst>
          </p:cNvPr>
          <p:cNvSpPr txBox="1">
            <a:spLocks noChangeArrowheads="1"/>
          </p:cNvSpPr>
          <p:nvPr/>
        </p:nvSpPr>
        <p:spPr bwMode="auto">
          <a:xfrm>
            <a:off x="4164013" y="1276350"/>
            <a:ext cx="7773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sz="2400" b="1">
                <a:solidFill>
                  <a:schemeClr val="bg1"/>
                </a:solidFill>
                <a:latin typeface="Microsoft YaHei" panose="020B0503020204020204" pitchFamily="34" charset="-122"/>
                <a:ea typeface="Microsoft YaHei" panose="020B0503020204020204" pitchFamily="34" charset="-122"/>
              </a:rPr>
              <a:t> Elektronik Ortamda Sözleşmeler</a:t>
            </a:r>
          </a:p>
        </p:txBody>
      </p:sp>
      <p:sp>
        <p:nvSpPr>
          <p:cNvPr id="9221" name="文本框 31">
            <a:extLst>
              <a:ext uri="{FF2B5EF4-FFF2-40B4-BE49-F238E27FC236}">
                <a16:creationId xmlns:a16="http://schemas.microsoft.com/office/drawing/2014/main" id="{05A3AB24-1DC5-DA01-5144-FA7614F7ACDB}"/>
              </a:ext>
            </a:extLst>
          </p:cNvPr>
          <p:cNvSpPr txBox="1">
            <a:spLocks noChangeArrowheads="1"/>
          </p:cNvSpPr>
          <p:nvPr/>
        </p:nvSpPr>
        <p:spPr bwMode="auto">
          <a:xfrm>
            <a:off x="4225925" y="2619375"/>
            <a:ext cx="7219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sz="2400" b="1">
                <a:solidFill>
                  <a:schemeClr val="bg1"/>
                </a:solidFill>
                <a:latin typeface="Microsoft YaHei" panose="020B0503020204020204" pitchFamily="34" charset="-122"/>
                <a:ea typeface="Microsoft YaHei" panose="020B0503020204020204" pitchFamily="34" charset="-122"/>
              </a:rPr>
              <a:t>Elektronik Ortamda Reklamlar</a:t>
            </a:r>
          </a:p>
        </p:txBody>
      </p:sp>
      <p:sp>
        <p:nvSpPr>
          <p:cNvPr id="13" name="Freeform 5">
            <a:extLst>
              <a:ext uri="{FF2B5EF4-FFF2-40B4-BE49-F238E27FC236}">
                <a16:creationId xmlns:a16="http://schemas.microsoft.com/office/drawing/2014/main" id="{EBC406FE-F8F0-4819-592A-7BCF8D8D6801}"/>
              </a:ext>
            </a:extLst>
          </p:cNvPr>
          <p:cNvSpPr>
            <a:spLocks noEditPoints="1"/>
          </p:cNvSpPr>
          <p:nvPr/>
        </p:nvSpPr>
        <p:spPr bwMode="auto">
          <a:xfrm>
            <a:off x="3848100" y="2714625"/>
            <a:ext cx="365125" cy="365125"/>
          </a:xfrm>
          <a:custGeom>
            <a:avLst/>
            <a:gdLst>
              <a:gd name="T0" fmla="*/ 741 w 1482"/>
              <a:gd name="T1" fmla="*/ 969 h 1482"/>
              <a:gd name="T2" fmla="*/ 513 w 1482"/>
              <a:gd name="T3" fmla="*/ 741 h 1482"/>
              <a:gd name="T4" fmla="*/ 741 w 1482"/>
              <a:gd name="T5" fmla="*/ 513 h 1482"/>
              <a:gd name="T6" fmla="*/ 969 w 1482"/>
              <a:gd name="T7" fmla="*/ 741 h 1482"/>
              <a:gd name="T8" fmla="*/ 741 w 1482"/>
              <a:gd name="T9" fmla="*/ 969 h 1482"/>
              <a:gd name="T10" fmla="*/ 617 w 1482"/>
              <a:gd name="T11" fmla="*/ 390 h 1482"/>
              <a:gd name="T12" fmla="*/ 484 w 1482"/>
              <a:gd name="T13" fmla="*/ 257 h 1482"/>
              <a:gd name="T14" fmla="*/ 0 w 1482"/>
              <a:gd name="T15" fmla="*/ 741 h 1482"/>
              <a:gd name="T16" fmla="*/ 741 w 1482"/>
              <a:gd name="T17" fmla="*/ 1482 h 1482"/>
              <a:gd name="T18" fmla="*/ 874 w 1482"/>
              <a:gd name="T19" fmla="*/ 1349 h 1482"/>
              <a:gd name="T20" fmla="*/ 266 w 1482"/>
              <a:gd name="T21" fmla="*/ 741 h 1482"/>
              <a:gd name="T22" fmla="*/ 617 w 1482"/>
              <a:gd name="T23" fmla="*/ 390 h 1482"/>
              <a:gd name="T24" fmla="*/ 864 w 1482"/>
              <a:gd name="T25" fmla="*/ 1093 h 1482"/>
              <a:gd name="T26" fmla="*/ 997 w 1482"/>
              <a:gd name="T27" fmla="*/ 1226 h 1482"/>
              <a:gd name="T28" fmla="*/ 1482 w 1482"/>
              <a:gd name="T29" fmla="*/ 741 h 1482"/>
              <a:gd name="T30" fmla="*/ 741 w 1482"/>
              <a:gd name="T31" fmla="*/ 0 h 1482"/>
              <a:gd name="T32" fmla="*/ 608 w 1482"/>
              <a:gd name="T33" fmla="*/ 133 h 1482"/>
              <a:gd name="T34" fmla="*/ 1216 w 1482"/>
              <a:gd name="T35" fmla="*/ 741 h 1482"/>
              <a:gd name="T36" fmla="*/ 864 w 1482"/>
              <a:gd name="T37" fmla="*/ 109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2" h="1482">
                <a:moveTo>
                  <a:pt x="741" y="969"/>
                </a:moveTo>
                <a:lnTo>
                  <a:pt x="513" y="741"/>
                </a:lnTo>
                <a:lnTo>
                  <a:pt x="741" y="513"/>
                </a:lnTo>
                <a:lnTo>
                  <a:pt x="969" y="741"/>
                </a:lnTo>
                <a:lnTo>
                  <a:pt x="741" y="969"/>
                </a:lnTo>
                <a:close/>
                <a:moveTo>
                  <a:pt x="617" y="390"/>
                </a:moveTo>
                <a:lnTo>
                  <a:pt x="484" y="257"/>
                </a:lnTo>
                <a:lnTo>
                  <a:pt x="0" y="741"/>
                </a:lnTo>
                <a:lnTo>
                  <a:pt x="741" y="1482"/>
                </a:lnTo>
                <a:lnTo>
                  <a:pt x="874" y="1349"/>
                </a:lnTo>
                <a:lnTo>
                  <a:pt x="266" y="741"/>
                </a:lnTo>
                <a:lnTo>
                  <a:pt x="617" y="390"/>
                </a:lnTo>
                <a:close/>
                <a:moveTo>
                  <a:pt x="864" y="1093"/>
                </a:moveTo>
                <a:lnTo>
                  <a:pt x="997" y="1226"/>
                </a:lnTo>
                <a:lnTo>
                  <a:pt x="1482" y="741"/>
                </a:lnTo>
                <a:lnTo>
                  <a:pt x="741" y="0"/>
                </a:lnTo>
                <a:lnTo>
                  <a:pt x="608" y="133"/>
                </a:lnTo>
                <a:lnTo>
                  <a:pt x="1216" y="741"/>
                </a:lnTo>
                <a:lnTo>
                  <a:pt x="864" y="109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solidFill>
                <a:prstClr val="white"/>
              </a:solidFill>
            </a:endParaRPr>
          </a:p>
        </p:txBody>
      </p:sp>
      <p:sp>
        <p:nvSpPr>
          <p:cNvPr id="9223" name="文本框 31">
            <a:extLst>
              <a:ext uri="{FF2B5EF4-FFF2-40B4-BE49-F238E27FC236}">
                <a16:creationId xmlns:a16="http://schemas.microsoft.com/office/drawing/2014/main" id="{12FDAF62-8FBB-F295-50B9-B0A882B68B86}"/>
              </a:ext>
            </a:extLst>
          </p:cNvPr>
          <p:cNvSpPr txBox="1">
            <a:spLocks noChangeArrowheads="1"/>
          </p:cNvSpPr>
          <p:nvPr/>
        </p:nvSpPr>
        <p:spPr bwMode="auto">
          <a:xfrm>
            <a:off x="4225925" y="3963988"/>
            <a:ext cx="772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sz="2400" b="1">
                <a:solidFill>
                  <a:schemeClr val="bg1"/>
                </a:solidFill>
                <a:latin typeface="Microsoft YaHei" panose="020B0503020204020204" pitchFamily="34" charset="-122"/>
                <a:ea typeface="Microsoft YaHei" panose="020B0503020204020204" pitchFamily="34" charset="-122"/>
              </a:rPr>
              <a:t>Elektronik Ortamda Haksız Rekabet</a:t>
            </a:r>
          </a:p>
        </p:txBody>
      </p:sp>
      <p:sp>
        <p:nvSpPr>
          <p:cNvPr id="14" name="Freeform 5">
            <a:extLst>
              <a:ext uri="{FF2B5EF4-FFF2-40B4-BE49-F238E27FC236}">
                <a16:creationId xmlns:a16="http://schemas.microsoft.com/office/drawing/2014/main" id="{9B3AE2C8-99BD-966A-0192-AF246C577CA9}"/>
              </a:ext>
            </a:extLst>
          </p:cNvPr>
          <p:cNvSpPr>
            <a:spLocks noEditPoints="1"/>
          </p:cNvSpPr>
          <p:nvPr/>
        </p:nvSpPr>
        <p:spPr bwMode="auto">
          <a:xfrm>
            <a:off x="3798888" y="4041775"/>
            <a:ext cx="365125" cy="365125"/>
          </a:xfrm>
          <a:custGeom>
            <a:avLst/>
            <a:gdLst>
              <a:gd name="T0" fmla="*/ 741 w 1482"/>
              <a:gd name="T1" fmla="*/ 969 h 1482"/>
              <a:gd name="T2" fmla="*/ 513 w 1482"/>
              <a:gd name="T3" fmla="*/ 741 h 1482"/>
              <a:gd name="T4" fmla="*/ 741 w 1482"/>
              <a:gd name="T5" fmla="*/ 513 h 1482"/>
              <a:gd name="T6" fmla="*/ 969 w 1482"/>
              <a:gd name="T7" fmla="*/ 741 h 1482"/>
              <a:gd name="T8" fmla="*/ 741 w 1482"/>
              <a:gd name="T9" fmla="*/ 969 h 1482"/>
              <a:gd name="T10" fmla="*/ 617 w 1482"/>
              <a:gd name="T11" fmla="*/ 390 h 1482"/>
              <a:gd name="T12" fmla="*/ 484 w 1482"/>
              <a:gd name="T13" fmla="*/ 257 h 1482"/>
              <a:gd name="T14" fmla="*/ 0 w 1482"/>
              <a:gd name="T15" fmla="*/ 741 h 1482"/>
              <a:gd name="T16" fmla="*/ 741 w 1482"/>
              <a:gd name="T17" fmla="*/ 1482 h 1482"/>
              <a:gd name="T18" fmla="*/ 874 w 1482"/>
              <a:gd name="T19" fmla="*/ 1349 h 1482"/>
              <a:gd name="T20" fmla="*/ 266 w 1482"/>
              <a:gd name="T21" fmla="*/ 741 h 1482"/>
              <a:gd name="T22" fmla="*/ 617 w 1482"/>
              <a:gd name="T23" fmla="*/ 390 h 1482"/>
              <a:gd name="T24" fmla="*/ 864 w 1482"/>
              <a:gd name="T25" fmla="*/ 1093 h 1482"/>
              <a:gd name="T26" fmla="*/ 997 w 1482"/>
              <a:gd name="T27" fmla="*/ 1226 h 1482"/>
              <a:gd name="T28" fmla="*/ 1482 w 1482"/>
              <a:gd name="T29" fmla="*/ 741 h 1482"/>
              <a:gd name="T30" fmla="*/ 741 w 1482"/>
              <a:gd name="T31" fmla="*/ 0 h 1482"/>
              <a:gd name="T32" fmla="*/ 608 w 1482"/>
              <a:gd name="T33" fmla="*/ 133 h 1482"/>
              <a:gd name="T34" fmla="*/ 1216 w 1482"/>
              <a:gd name="T35" fmla="*/ 741 h 1482"/>
              <a:gd name="T36" fmla="*/ 864 w 1482"/>
              <a:gd name="T37" fmla="*/ 109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2" h="1482">
                <a:moveTo>
                  <a:pt x="741" y="969"/>
                </a:moveTo>
                <a:lnTo>
                  <a:pt x="513" y="741"/>
                </a:lnTo>
                <a:lnTo>
                  <a:pt x="741" y="513"/>
                </a:lnTo>
                <a:lnTo>
                  <a:pt x="969" y="741"/>
                </a:lnTo>
                <a:lnTo>
                  <a:pt x="741" y="969"/>
                </a:lnTo>
                <a:close/>
                <a:moveTo>
                  <a:pt x="617" y="390"/>
                </a:moveTo>
                <a:lnTo>
                  <a:pt x="484" y="257"/>
                </a:lnTo>
                <a:lnTo>
                  <a:pt x="0" y="741"/>
                </a:lnTo>
                <a:lnTo>
                  <a:pt x="741" y="1482"/>
                </a:lnTo>
                <a:lnTo>
                  <a:pt x="874" y="1349"/>
                </a:lnTo>
                <a:lnTo>
                  <a:pt x="266" y="741"/>
                </a:lnTo>
                <a:lnTo>
                  <a:pt x="617" y="390"/>
                </a:lnTo>
                <a:close/>
                <a:moveTo>
                  <a:pt x="864" y="1093"/>
                </a:moveTo>
                <a:lnTo>
                  <a:pt x="997" y="1226"/>
                </a:lnTo>
                <a:lnTo>
                  <a:pt x="1482" y="741"/>
                </a:lnTo>
                <a:lnTo>
                  <a:pt x="741" y="0"/>
                </a:lnTo>
                <a:lnTo>
                  <a:pt x="608" y="133"/>
                </a:lnTo>
                <a:lnTo>
                  <a:pt x="1216" y="741"/>
                </a:lnTo>
                <a:lnTo>
                  <a:pt x="864" y="109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solidFill>
                <a:prstClr val="white"/>
              </a:solidFill>
            </a:endParaRPr>
          </a:p>
        </p:txBody>
      </p:sp>
      <p:pic>
        <p:nvPicPr>
          <p:cNvPr id="22" name="图片 21">
            <a:extLst>
              <a:ext uri="{FF2B5EF4-FFF2-40B4-BE49-F238E27FC236}">
                <a16:creationId xmlns:a16="http://schemas.microsoft.com/office/drawing/2014/main" id="{00153022-46A5-D237-85F5-8B39C4F12ECC}"/>
              </a:ext>
            </a:extLst>
          </p:cNvPr>
          <p:cNvPicPr>
            <a:picLocks noChangeAspect="1"/>
          </p:cNvPicPr>
          <p:nvPr/>
        </p:nvPicPr>
        <p:blipFill>
          <a:blip r:embed="rId2"/>
          <a:srcRect/>
          <a:stretch>
            <a:fillRect/>
          </a:stretch>
        </p:blipFill>
        <p:spPr>
          <a:xfrm>
            <a:off x="276800" y="1830564"/>
            <a:ext cx="3200677" cy="3200677"/>
          </a:xfrm>
          <a:custGeom>
            <a:avLst/>
            <a:gdLst>
              <a:gd name="connsiteX0" fmla="*/ 1607291 w 3200677"/>
              <a:gd name="connsiteY0" fmla="*/ 897633 h 3200677"/>
              <a:gd name="connsiteX1" fmla="*/ 870691 w 3200677"/>
              <a:gd name="connsiteY1" fmla="*/ 1634233 h 3200677"/>
              <a:gd name="connsiteX2" fmla="*/ 1607291 w 3200677"/>
              <a:gd name="connsiteY2" fmla="*/ 2370833 h 3200677"/>
              <a:gd name="connsiteX3" fmla="*/ 2343891 w 3200677"/>
              <a:gd name="connsiteY3" fmla="*/ 1634233 h 3200677"/>
              <a:gd name="connsiteX4" fmla="*/ 0 w 3200677"/>
              <a:gd name="connsiteY4" fmla="*/ 0 h 3200677"/>
              <a:gd name="connsiteX5" fmla="*/ 3200677 w 3200677"/>
              <a:gd name="connsiteY5" fmla="*/ 0 h 3200677"/>
              <a:gd name="connsiteX6" fmla="*/ 3200677 w 3200677"/>
              <a:gd name="connsiteY6" fmla="*/ 3200677 h 3200677"/>
              <a:gd name="connsiteX7" fmla="*/ 0 w 3200677"/>
              <a:gd name="connsiteY7" fmla="*/ 3200677 h 320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677" h="3200677">
                <a:moveTo>
                  <a:pt x="1607291" y="897633"/>
                </a:moveTo>
                <a:lnTo>
                  <a:pt x="870691" y="1634233"/>
                </a:lnTo>
                <a:lnTo>
                  <a:pt x="1607291" y="2370833"/>
                </a:lnTo>
                <a:lnTo>
                  <a:pt x="2343891" y="1634233"/>
                </a:lnTo>
                <a:close/>
                <a:moveTo>
                  <a:pt x="0" y="0"/>
                </a:moveTo>
                <a:lnTo>
                  <a:pt x="3200677" y="0"/>
                </a:lnTo>
                <a:lnTo>
                  <a:pt x="3200677" y="3200677"/>
                </a:lnTo>
                <a:lnTo>
                  <a:pt x="0" y="3200677"/>
                </a:lnTo>
                <a:close/>
              </a:path>
            </a:pathLst>
          </a:custGeom>
        </p:spPr>
      </p:pic>
      <p:sp>
        <p:nvSpPr>
          <p:cNvPr id="9226" name="文本框 31">
            <a:extLst>
              <a:ext uri="{FF2B5EF4-FFF2-40B4-BE49-F238E27FC236}">
                <a16:creationId xmlns:a16="http://schemas.microsoft.com/office/drawing/2014/main" id="{17A88F5D-9BA8-379F-7DB3-94D1CFD6D59A}"/>
              </a:ext>
            </a:extLst>
          </p:cNvPr>
          <p:cNvSpPr txBox="1">
            <a:spLocks noChangeArrowheads="1"/>
          </p:cNvSpPr>
          <p:nvPr/>
        </p:nvSpPr>
        <p:spPr bwMode="auto">
          <a:xfrm>
            <a:off x="917575" y="3200400"/>
            <a:ext cx="1920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eaLnBrk="1" hangingPunct="1">
              <a:buFont typeface="Arial" panose="020B0604020202020204" pitchFamily="34" charset="0"/>
              <a:buNone/>
            </a:pPr>
            <a:r>
              <a:rPr lang="tr-TR" altLang="zh-CN" sz="2400" b="1">
                <a:solidFill>
                  <a:schemeClr val="bg1"/>
                </a:solidFill>
                <a:latin typeface="Microsoft YaHei" panose="020B0503020204020204" pitchFamily="34" charset="-122"/>
                <a:ea typeface="Microsoft YaHei" panose="020B0503020204020204" pitchFamily="34" charset="-122"/>
              </a:rPr>
              <a:t>Konular</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A634BC1-3E60-CC19-496A-128A6252254A}"/>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4035" name="文本框 31">
            <a:extLst>
              <a:ext uri="{FF2B5EF4-FFF2-40B4-BE49-F238E27FC236}">
                <a16:creationId xmlns:a16="http://schemas.microsoft.com/office/drawing/2014/main" id="{30D080B3-E921-0E87-9704-74AA9050812E}"/>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44036" name="Content Placeholder 2">
            <a:extLst>
              <a:ext uri="{FF2B5EF4-FFF2-40B4-BE49-F238E27FC236}">
                <a16:creationId xmlns:a16="http://schemas.microsoft.com/office/drawing/2014/main" id="{4D4F2280-B534-96CC-F06C-67DADB17237E}"/>
              </a:ext>
            </a:extLst>
          </p:cNvPr>
          <p:cNvSpPr>
            <a:spLocks noGrp="1" noChangeArrowheads="1"/>
          </p:cNvSpPr>
          <p:nvPr>
            <p:ph idx="1"/>
          </p:nvPr>
        </p:nvSpPr>
        <p:spPr>
          <a:xfrm>
            <a:off x="552450" y="719138"/>
            <a:ext cx="10515600" cy="5767387"/>
          </a:xfrm>
        </p:spPr>
        <p:txBody>
          <a:bodyPr/>
          <a:lstStyle/>
          <a:p>
            <a:pPr marL="0" indent="0" eaLnBrk="1" hangingPunct="1">
              <a:buFont typeface="Arial" panose="020B0604020202020204" pitchFamily="34" charset="0"/>
              <a:buNone/>
            </a:pPr>
            <a:r>
              <a:rPr lang="tr-TR" altLang="en-US" b="1"/>
              <a:t>Tüketicinin Korunması Hakkında Kanun’da Mesafeli Sözleşmeler</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Mesafeli sözleşme (TKHK m.28/1), satıcı veya sağlayıcı ile tüketicinin eş zamanlı fiziksel varlığı olmaksızın, mal veya hizmetlerin uzaktan pazarlanmasına yönelik olarak oluşturulmuş bir sistem çerçevesinde, taraflar arasında sözleşmenin kurulduğu ana kadar ve kurulduğu an da dâhil olmak üzere uzaktan iletişim araçlarının kullanılması suretiyle kurulan sözleşmelerdir.</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Mesafeli satışlarda tüketici, satın aldığı mal ya da hizmeti kontrol etme imkânına sahip değildir. Bu nedenle görmediği ya da sadece görsellerini gördüğü bir mal ya da hizmeti şartsız bir şekilde almaktan vazgeçebilir, yani cayabilir. Kanun, tüketiciye hiçbir gerekçe göstermeksizin </a:t>
            </a:r>
            <a:r>
              <a:rPr lang="tr-TR" altLang="en-US" b="1"/>
              <a:t>14</a:t>
            </a:r>
            <a:r>
              <a:rPr lang="tr-TR" altLang="en-US"/>
              <a:t> günlük bir cayma hakkı tanımıştır </a:t>
            </a:r>
            <a:endParaRPr lang="tr-TR" altLang="en-US" b="1"/>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EBAFE2-51B3-08B2-21A8-2C0151483CA3}"/>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6083" name="文本框 31">
            <a:extLst>
              <a:ext uri="{FF2B5EF4-FFF2-40B4-BE49-F238E27FC236}">
                <a16:creationId xmlns:a16="http://schemas.microsoft.com/office/drawing/2014/main" id="{5072EBFA-16AF-7096-68F7-2AA5837EE927}"/>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46084" name="Content Placeholder 2">
            <a:extLst>
              <a:ext uri="{FF2B5EF4-FFF2-40B4-BE49-F238E27FC236}">
                <a16:creationId xmlns:a16="http://schemas.microsoft.com/office/drawing/2014/main" id="{ADC7C8C9-F798-3839-C0C3-1525F1661EBA}"/>
              </a:ext>
            </a:extLst>
          </p:cNvPr>
          <p:cNvSpPr>
            <a:spLocks noGrp="1" noChangeArrowheads="1"/>
          </p:cNvSpPr>
          <p:nvPr>
            <p:ph idx="1"/>
          </p:nvPr>
        </p:nvSpPr>
        <p:spPr>
          <a:xfrm>
            <a:off x="552450" y="719138"/>
            <a:ext cx="10515600" cy="5767387"/>
          </a:xfrm>
        </p:spPr>
        <p:txBody>
          <a:bodyPr/>
          <a:lstStyle/>
          <a:p>
            <a:pPr marL="0" indent="0" eaLnBrk="1" hangingPunct="1">
              <a:buFont typeface="Arial" panose="020B0604020202020204" pitchFamily="34" charset="0"/>
              <a:buNone/>
            </a:pPr>
            <a:r>
              <a:rPr lang="tr-TR" altLang="en-US" b="1"/>
              <a:t>Elektronik Ticaret Kanunu’nda Sözleşmelere İlişkin Düzenlemeler</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Kanun’un asıl amacı, elektronik ortamda icra edilen ticarete ve sözleşmelere güvenin sağlanmasıdır.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Elektronik Ticaretin Düzenlenmesi Hakkında Kanun’da siparişe ilişkin düzenlemeler de yer almaktadır. Hizmet sağlayıcı, alıcıya, siparişin onaylanması aşamasında ve ödeme bilgilerinin girilmesinden önce ödeyeceği toplam bedeli ve sözleşme şartlarını görebilme imkânı sağlamalı, siparişi teyit etmeli, sipariş verilmeden önce veri hatalarını belirleyebilme ve düzeltebilme imkânları verilmelidir</a:t>
            </a:r>
            <a:endParaRPr lang="tr-TR" altLang="en-US" b="1"/>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03B6B63-2637-BEB5-22AF-007B6423FF20}"/>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8131" name="文本框 31">
            <a:extLst>
              <a:ext uri="{FF2B5EF4-FFF2-40B4-BE49-F238E27FC236}">
                <a16:creationId xmlns:a16="http://schemas.microsoft.com/office/drawing/2014/main" id="{CED7C535-B50A-43A4-C35B-81D207366E71}"/>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48132" name="Content Placeholder 2">
            <a:extLst>
              <a:ext uri="{FF2B5EF4-FFF2-40B4-BE49-F238E27FC236}">
                <a16:creationId xmlns:a16="http://schemas.microsoft.com/office/drawing/2014/main" id="{2F632965-417C-1CFE-AB61-D20020DCF836}"/>
              </a:ext>
            </a:extLst>
          </p:cNvPr>
          <p:cNvSpPr>
            <a:spLocks noGrp="1" noChangeArrowheads="1"/>
          </p:cNvSpPr>
          <p:nvPr>
            <p:ph idx="1"/>
          </p:nvPr>
        </p:nvSpPr>
        <p:spPr>
          <a:xfrm>
            <a:off x="552450" y="719138"/>
            <a:ext cx="10515600" cy="5767387"/>
          </a:xfrm>
        </p:spPr>
        <p:txBody>
          <a:bodyPr/>
          <a:lstStyle/>
          <a:p>
            <a:pPr marL="0" indent="0" eaLnBrk="1" hangingPunct="1">
              <a:buFont typeface="Arial" panose="020B0604020202020204" pitchFamily="34" charset="0"/>
              <a:buNone/>
            </a:pPr>
            <a:r>
              <a:rPr lang="tr-TR" altLang="en-US" b="1"/>
              <a:t>Elektronik Ticaret Kanunu’nda Sözleşmelere İlişkin Düzenlemeler</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r>
              <a:rPr lang="tr-TR" altLang="en-US"/>
              <a:t>Ticari iletişim söz konusu ise bu iletişimin kimin adına yapıldığı da başta belirtilmelidir. Ayrıca indirim, hediye ya da promosyon amaçlı yarışma ya da oyun varsa bunlara ilişkin açıklamalar da yer almalı ve bu açıklamalar anlaşılabilir olmalıdır</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6E5F4-371C-0E98-DC6E-D8D4C4AAE6F9}"/>
            </a:ext>
          </a:extLst>
        </p:cNvPr>
        <p:cNvGrpSpPr/>
        <p:nvPr/>
      </p:nvGrpSpPr>
      <p:grpSpPr>
        <a:xfrm>
          <a:off x="0" y="0"/>
          <a:ext cx="0" cy="0"/>
          <a:chOff x="0" y="0"/>
          <a:chExt cx="0" cy="0"/>
        </a:xfrm>
      </p:grpSpPr>
      <p:sp>
        <p:nvSpPr>
          <p:cNvPr id="10242" name="Title 7">
            <a:extLst>
              <a:ext uri="{FF2B5EF4-FFF2-40B4-BE49-F238E27FC236}">
                <a16:creationId xmlns:a16="http://schemas.microsoft.com/office/drawing/2014/main" id="{7FBDE810-5530-AB7B-CFA4-ED3EEE348F67}"/>
              </a:ext>
            </a:extLst>
          </p:cNvPr>
          <p:cNvSpPr>
            <a:spLocks noGrp="1" noChangeArrowheads="1"/>
          </p:cNvSpPr>
          <p:nvPr>
            <p:ph type="title"/>
          </p:nvPr>
        </p:nvSpPr>
        <p:spPr/>
        <p:txBody>
          <a:bodyPr/>
          <a:lstStyle/>
          <a:p>
            <a:pPr eaLnBrk="1" hangingPunct="1"/>
            <a:endParaRPr lang="en-US" altLang="zh-CN"/>
          </a:p>
        </p:txBody>
      </p:sp>
      <p:sp>
        <p:nvSpPr>
          <p:cNvPr id="2" name="矩形 1">
            <a:extLst>
              <a:ext uri="{FF2B5EF4-FFF2-40B4-BE49-F238E27FC236}">
                <a16:creationId xmlns:a16="http://schemas.microsoft.com/office/drawing/2014/main" id="{B5EA15B8-A26B-9193-1D80-07294CC55C5C}"/>
              </a:ext>
            </a:extLst>
          </p:cNvPr>
          <p:cNvSpPr/>
          <p:nvPr/>
        </p:nvSpPr>
        <p:spPr>
          <a:xfrm>
            <a:off x="0" y="0"/>
            <a:ext cx="12192000" cy="6858000"/>
          </a:xfrm>
          <a:prstGeom prst="rect">
            <a:avLst/>
          </a:prstGeom>
          <a:gradFill flip="none" rotWithShape="1">
            <a:gsLst>
              <a:gs pos="0">
                <a:srgbClr val="7A2EBC"/>
              </a:gs>
              <a:gs pos="100000">
                <a:srgbClr val="C21F0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tr-TR" sz="4000" dirty="0"/>
              <a:t>ELEKTRONİK ORTAMDA REKLAMLAR</a:t>
            </a:r>
            <a:endParaRPr sz="4000" noProof="1">
              <a:solidFill>
                <a:schemeClr val="bg1"/>
              </a:solidFill>
              <a:latin typeface="Microsoft YaHei" panose="020B0503020204020204" pitchFamily="34" charset="-122"/>
              <a:ea typeface="Microsoft YaHei" panose="020B0503020204020204" pitchFamily="34" charset="-122"/>
              <a:sym typeface="+mn-ea"/>
            </a:endParaRPr>
          </a:p>
        </p:txBody>
      </p:sp>
    </p:spTree>
    <p:extLst>
      <p:ext uri="{BB962C8B-B14F-4D97-AF65-F5344CB8AC3E}">
        <p14:creationId xmlns:p14="http://schemas.microsoft.com/office/powerpoint/2010/main" val="377875485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19D993B-97C0-A688-1F28-785983013EC4}"/>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0179" name="文本框 31">
            <a:extLst>
              <a:ext uri="{FF2B5EF4-FFF2-40B4-BE49-F238E27FC236}">
                <a16:creationId xmlns:a16="http://schemas.microsoft.com/office/drawing/2014/main" id="{303B8037-BABC-921D-EFCF-046E1E1BCE9E}"/>
              </a:ext>
            </a:extLst>
          </p:cNvPr>
          <p:cNvSpPr txBox="1">
            <a:spLocks noChangeArrowheads="1"/>
          </p:cNvSpPr>
          <p:nvPr/>
        </p:nvSpPr>
        <p:spPr bwMode="auto">
          <a:xfrm>
            <a:off x="130175" y="271463"/>
            <a:ext cx="9644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Ortamda</a:t>
            </a: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Reklamlar</a:t>
            </a:r>
            <a:endPar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endParaRPr>
          </a:p>
        </p:txBody>
      </p:sp>
      <p:sp>
        <p:nvSpPr>
          <p:cNvPr id="50180" name="Content Placeholder 2">
            <a:extLst>
              <a:ext uri="{FF2B5EF4-FFF2-40B4-BE49-F238E27FC236}">
                <a16:creationId xmlns:a16="http://schemas.microsoft.com/office/drawing/2014/main" id="{BF59C04B-8636-3A81-7551-71ED2D6461E6}"/>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endParaRPr lang="tr-TR" dirty="0"/>
          </a:p>
          <a:p>
            <a:pPr marL="0" indent="0" eaLnBrk="1" hangingPunct="1">
              <a:buFont typeface="Arial" panose="020B0604020202020204" pitchFamily="34" charset="0"/>
              <a:buNone/>
            </a:pPr>
            <a:r>
              <a:rPr lang="tr-TR" dirty="0"/>
              <a:t>Elektronik ortamda reklamcılık, internet, sosyal medya, arama motorları ve mobil uygulamalar üzerinden gerçekleştirilen tanıtım faaliyetlerini kapsar. </a:t>
            </a:r>
          </a:p>
          <a:p>
            <a:pPr marL="0" indent="0" eaLnBrk="1" hangingPunct="1">
              <a:buFont typeface="Arial" panose="020B0604020202020204" pitchFamily="34" charset="0"/>
              <a:buNone/>
            </a:pPr>
            <a:endParaRPr lang="tr-TR" dirty="0"/>
          </a:p>
          <a:p>
            <a:pPr marL="0" indent="0" eaLnBrk="1" hangingPunct="1">
              <a:buFont typeface="Arial" panose="020B0604020202020204" pitchFamily="34" charset="0"/>
              <a:buNone/>
            </a:pPr>
            <a:r>
              <a:rPr lang="tr-TR" dirty="0"/>
              <a:t>Geleneksel reklamcılıktan farklı olarak, </a:t>
            </a:r>
            <a:r>
              <a:rPr lang="tr-TR" b="1" dirty="0"/>
              <a:t>dijital reklamcılık </a:t>
            </a:r>
            <a:r>
              <a:rPr lang="tr-TR" dirty="0"/>
              <a:t>hedef kitleye doğrudan ulaşma imkânı sunar.</a:t>
            </a:r>
            <a:endParaRPr lang="tr-TR" altLang="en-US"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a:extLst>
            <a:ext uri="{FF2B5EF4-FFF2-40B4-BE49-F238E27FC236}">
              <a16:creationId xmlns:a16="http://schemas.microsoft.com/office/drawing/2014/main" id="{C6F9E75C-E02C-C0D5-2E83-F926DAF0EA2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F5DFC7DE-0F23-3C34-4A93-576246CE8ABF}"/>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0179" name="文本框 31">
            <a:extLst>
              <a:ext uri="{FF2B5EF4-FFF2-40B4-BE49-F238E27FC236}">
                <a16:creationId xmlns:a16="http://schemas.microsoft.com/office/drawing/2014/main" id="{4B7E77B8-5EDB-5253-203E-2D1B1BD27D51}"/>
              </a:ext>
            </a:extLst>
          </p:cNvPr>
          <p:cNvSpPr txBox="1">
            <a:spLocks noChangeArrowheads="1"/>
          </p:cNvSpPr>
          <p:nvPr/>
        </p:nvSpPr>
        <p:spPr bwMode="auto">
          <a:xfrm>
            <a:off x="130175" y="271463"/>
            <a:ext cx="9644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Ortamda</a:t>
            </a: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Reklamlar</a:t>
            </a:r>
            <a:endPar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endParaRPr>
          </a:p>
        </p:txBody>
      </p:sp>
      <p:sp>
        <p:nvSpPr>
          <p:cNvPr id="50180" name="Content Placeholder 2">
            <a:extLst>
              <a:ext uri="{FF2B5EF4-FFF2-40B4-BE49-F238E27FC236}">
                <a16:creationId xmlns:a16="http://schemas.microsoft.com/office/drawing/2014/main" id="{484FAD8B-79BB-D192-F7D0-C2F8E53FED2B}"/>
              </a:ext>
            </a:extLst>
          </p:cNvPr>
          <p:cNvSpPr>
            <a:spLocks noGrp="1" noChangeArrowheads="1"/>
          </p:cNvSpPr>
          <p:nvPr>
            <p:ph idx="1"/>
          </p:nvPr>
        </p:nvSpPr>
        <p:spPr>
          <a:xfrm>
            <a:off x="533400" y="719138"/>
            <a:ext cx="10515600" cy="5767387"/>
          </a:xfrm>
        </p:spPr>
        <p:txBody>
          <a:bodyPr/>
          <a:lstStyle/>
          <a:p>
            <a:pPr>
              <a:buNone/>
            </a:pPr>
            <a:r>
              <a:rPr lang="tr-TR" b="1" dirty="0"/>
              <a:t>Reklamların Hukuki Çerçevesi</a:t>
            </a:r>
          </a:p>
          <a:p>
            <a:pPr>
              <a:buNone/>
            </a:pPr>
            <a:endParaRPr lang="tr-TR" b="1" dirty="0"/>
          </a:p>
          <a:p>
            <a:pPr>
              <a:buNone/>
            </a:pPr>
            <a:r>
              <a:rPr lang="tr-TR" b="1" dirty="0"/>
              <a:t>Ticari Reklamların Doğruluğu ve Açıklığı</a:t>
            </a:r>
            <a:r>
              <a:rPr lang="tr-TR" dirty="0"/>
              <a:t>: Reklamların dürüst, açık ve yanıltıcı olmaması gerekmektedir.</a:t>
            </a:r>
          </a:p>
          <a:p>
            <a:pPr>
              <a:buNone/>
            </a:pPr>
            <a:endParaRPr lang="tr-TR" dirty="0"/>
          </a:p>
          <a:p>
            <a:pPr>
              <a:buNone/>
            </a:pPr>
            <a:r>
              <a:rPr lang="tr-TR" b="1" dirty="0"/>
              <a:t>Yanıltıcı ve Aldatıcı Reklam Yasağı</a:t>
            </a:r>
            <a:r>
              <a:rPr lang="tr-TR" dirty="0"/>
              <a:t>: Reklamların tüketiciyi yanıltacak veya yanlış yönlendirecek içerikte olmaması zorunludur.</a:t>
            </a:r>
          </a:p>
          <a:p>
            <a:pPr>
              <a:buNone/>
            </a:pPr>
            <a:endParaRPr lang="tr-TR" dirty="0"/>
          </a:p>
          <a:p>
            <a:r>
              <a:rPr lang="tr-TR" b="1" dirty="0"/>
              <a:t>Reklam İçeriklerinde Şeffaflık</a:t>
            </a:r>
            <a:r>
              <a:rPr lang="tr-TR" dirty="0"/>
              <a:t>: Reklam olduğu açıkça belirtilmeli, tüketiciyi yanlış yönlendirecek </a:t>
            </a:r>
            <a:r>
              <a:rPr lang="tr-TR" dirty="0" err="1"/>
              <a:t>native</a:t>
            </a:r>
            <a:r>
              <a:rPr lang="tr-TR" dirty="0"/>
              <a:t> reklamlar hukuka uygun şekilde sunulmalıdır.</a:t>
            </a:r>
          </a:p>
        </p:txBody>
      </p:sp>
    </p:spTree>
    <p:extLst>
      <p:ext uri="{BB962C8B-B14F-4D97-AF65-F5344CB8AC3E}">
        <p14:creationId xmlns:p14="http://schemas.microsoft.com/office/powerpoint/2010/main" val="288377960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a:extLst>
            <a:ext uri="{FF2B5EF4-FFF2-40B4-BE49-F238E27FC236}">
              <a16:creationId xmlns:a16="http://schemas.microsoft.com/office/drawing/2014/main" id="{395032A0-F3BD-53A2-2E64-9601F3F668D3}"/>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A4E5CBCF-E2A4-E0ED-428D-B93D3D0BF09D}"/>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0179" name="文本框 31">
            <a:extLst>
              <a:ext uri="{FF2B5EF4-FFF2-40B4-BE49-F238E27FC236}">
                <a16:creationId xmlns:a16="http://schemas.microsoft.com/office/drawing/2014/main" id="{90DAA7E1-B520-156F-FFDA-99215A708749}"/>
              </a:ext>
            </a:extLst>
          </p:cNvPr>
          <p:cNvSpPr txBox="1">
            <a:spLocks noChangeArrowheads="1"/>
          </p:cNvSpPr>
          <p:nvPr/>
        </p:nvSpPr>
        <p:spPr bwMode="auto">
          <a:xfrm>
            <a:off x="130175" y="271463"/>
            <a:ext cx="9644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Ortamda</a:t>
            </a: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Reklamlar</a:t>
            </a:r>
            <a:endPar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endParaRPr>
          </a:p>
        </p:txBody>
      </p:sp>
      <p:sp>
        <p:nvSpPr>
          <p:cNvPr id="50180" name="Content Placeholder 2">
            <a:extLst>
              <a:ext uri="{FF2B5EF4-FFF2-40B4-BE49-F238E27FC236}">
                <a16:creationId xmlns:a16="http://schemas.microsoft.com/office/drawing/2014/main" id="{EC6F2F26-9E5F-55A1-CDBF-8A994F840C0A}"/>
              </a:ext>
            </a:extLst>
          </p:cNvPr>
          <p:cNvSpPr>
            <a:spLocks noGrp="1" noChangeArrowheads="1"/>
          </p:cNvSpPr>
          <p:nvPr>
            <p:ph idx="1"/>
          </p:nvPr>
        </p:nvSpPr>
        <p:spPr>
          <a:xfrm>
            <a:off x="533400" y="719138"/>
            <a:ext cx="10515600" cy="5767387"/>
          </a:xfrm>
        </p:spPr>
        <p:txBody>
          <a:bodyPr/>
          <a:lstStyle/>
          <a:p>
            <a:pPr>
              <a:buNone/>
            </a:pPr>
            <a:r>
              <a:rPr lang="tr-TR" b="1" dirty="0"/>
              <a:t>Elektronik Reklamcılıkla İlgili Yasal Düzenlemeler</a:t>
            </a:r>
          </a:p>
          <a:p>
            <a:pPr>
              <a:buNone/>
            </a:pPr>
            <a:endParaRPr lang="tr-TR" b="1" dirty="0"/>
          </a:p>
          <a:p>
            <a:pPr>
              <a:buFont typeface="Arial" panose="020B0604020202020204" pitchFamily="34" charset="0"/>
              <a:buChar char="•"/>
            </a:pPr>
            <a:r>
              <a:rPr lang="tr-TR" b="1" dirty="0"/>
              <a:t>6502 Sayılı Tüketicinin Korunması Hakkında Kanun</a:t>
            </a:r>
          </a:p>
          <a:p>
            <a:pPr>
              <a:buFont typeface="Arial" panose="020B0604020202020204" pitchFamily="34" charset="0"/>
              <a:buChar char="•"/>
            </a:pPr>
            <a:endParaRPr lang="tr-TR" dirty="0"/>
          </a:p>
          <a:p>
            <a:pPr>
              <a:buFont typeface="Arial" panose="020B0604020202020204" pitchFamily="34" charset="0"/>
              <a:buChar char="•"/>
            </a:pPr>
            <a:r>
              <a:rPr lang="tr-TR" b="1" dirty="0"/>
              <a:t>Reklam Kurulu ve Denetleme Mekanizması</a:t>
            </a:r>
          </a:p>
          <a:p>
            <a:pPr>
              <a:buFont typeface="Arial" panose="020B0604020202020204" pitchFamily="34" charset="0"/>
              <a:buChar char="•"/>
            </a:pPr>
            <a:endParaRPr lang="tr-TR" dirty="0"/>
          </a:p>
          <a:p>
            <a:pPr>
              <a:buFont typeface="Arial" panose="020B0604020202020204" pitchFamily="34" charset="0"/>
              <a:buChar char="•"/>
            </a:pPr>
            <a:r>
              <a:rPr lang="tr-TR" b="1" dirty="0"/>
              <a:t>Kişisel Verilerin Korunması Kanunu (KVKK) ve GDPR</a:t>
            </a:r>
          </a:p>
          <a:p>
            <a:pPr>
              <a:buFont typeface="Arial" panose="020B0604020202020204" pitchFamily="34" charset="0"/>
              <a:buChar char="•"/>
            </a:pPr>
            <a:endParaRPr lang="tr-TR" b="1" dirty="0"/>
          </a:p>
          <a:p>
            <a:pPr marL="0" indent="0">
              <a:buNone/>
            </a:pPr>
            <a:r>
              <a:rPr lang="tr-TR" dirty="0"/>
              <a:t>Elektronik reklamcılıkta en önemli konulardan biri, kişisel verilerin korunmasıdır. Özellikle hedeflenmiş reklamlar için kullanılan kullanıcı verileri KVKK ve GDPR kapsamında ele alınmalıdır.</a:t>
            </a:r>
          </a:p>
        </p:txBody>
      </p:sp>
    </p:spTree>
    <p:extLst>
      <p:ext uri="{BB962C8B-B14F-4D97-AF65-F5344CB8AC3E}">
        <p14:creationId xmlns:p14="http://schemas.microsoft.com/office/powerpoint/2010/main" val="407440905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DB899-EB82-737E-D971-29A3E20BBB12}"/>
            </a:ext>
          </a:extLst>
        </p:cNvPr>
        <p:cNvGrpSpPr/>
        <p:nvPr/>
      </p:nvGrpSpPr>
      <p:grpSpPr>
        <a:xfrm>
          <a:off x="0" y="0"/>
          <a:ext cx="0" cy="0"/>
          <a:chOff x="0" y="0"/>
          <a:chExt cx="0" cy="0"/>
        </a:xfrm>
      </p:grpSpPr>
      <p:sp>
        <p:nvSpPr>
          <p:cNvPr id="10242" name="Title 7">
            <a:extLst>
              <a:ext uri="{FF2B5EF4-FFF2-40B4-BE49-F238E27FC236}">
                <a16:creationId xmlns:a16="http://schemas.microsoft.com/office/drawing/2014/main" id="{57CD4C1E-7565-5425-93D5-58E8F5B11ABF}"/>
              </a:ext>
            </a:extLst>
          </p:cNvPr>
          <p:cNvSpPr>
            <a:spLocks noGrp="1" noChangeArrowheads="1"/>
          </p:cNvSpPr>
          <p:nvPr>
            <p:ph type="title"/>
          </p:nvPr>
        </p:nvSpPr>
        <p:spPr/>
        <p:txBody>
          <a:bodyPr/>
          <a:lstStyle/>
          <a:p>
            <a:pPr eaLnBrk="1" hangingPunct="1"/>
            <a:endParaRPr lang="en-US" altLang="zh-CN"/>
          </a:p>
        </p:txBody>
      </p:sp>
      <p:sp>
        <p:nvSpPr>
          <p:cNvPr id="2" name="矩形 1">
            <a:extLst>
              <a:ext uri="{FF2B5EF4-FFF2-40B4-BE49-F238E27FC236}">
                <a16:creationId xmlns:a16="http://schemas.microsoft.com/office/drawing/2014/main" id="{B2DE7199-80DB-B53B-6272-8372CDDC42F3}"/>
              </a:ext>
            </a:extLst>
          </p:cNvPr>
          <p:cNvSpPr/>
          <p:nvPr/>
        </p:nvSpPr>
        <p:spPr>
          <a:xfrm>
            <a:off x="0" y="0"/>
            <a:ext cx="12192000" cy="6858000"/>
          </a:xfrm>
          <a:prstGeom prst="rect">
            <a:avLst/>
          </a:prstGeom>
          <a:gradFill flip="none" rotWithShape="1">
            <a:gsLst>
              <a:gs pos="0">
                <a:srgbClr val="7A2EBC"/>
              </a:gs>
              <a:gs pos="100000">
                <a:srgbClr val="C21F0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tr-TR" sz="4000" dirty="0"/>
              <a:t>Elektronik Ortamda Haksız Rekabet</a:t>
            </a:r>
            <a:endParaRPr sz="4000" noProof="1">
              <a:solidFill>
                <a:schemeClr val="bg1"/>
              </a:solidFill>
              <a:latin typeface="Microsoft YaHei" panose="020B0503020204020204" pitchFamily="34" charset="-122"/>
              <a:ea typeface="Microsoft YaHei" panose="020B0503020204020204" pitchFamily="34" charset="-122"/>
              <a:sym typeface="+mn-ea"/>
            </a:endParaRPr>
          </a:p>
        </p:txBody>
      </p:sp>
    </p:spTree>
    <p:extLst>
      <p:ext uri="{BB962C8B-B14F-4D97-AF65-F5344CB8AC3E}">
        <p14:creationId xmlns:p14="http://schemas.microsoft.com/office/powerpoint/2010/main" val="91769955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a:extLst>
            <a:ext uri="{FF2B5EF4-FFF2-40B4-BE49-F238E27FC236}">
              <a16:creationId xmlns:a16="http://schemas.microsoft.com/office/drawing/2014/main" id="{BC14514D-7C75-3F9C-741E-72DA500E90CA}"/>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93C18950-1015-0366-7DCD-30A6B7A54BD9}"/>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0179" name="文本框 31">
            <a:extLst>
              <a:ext uri="{FF2B5EF4-FFF2-40B4-BE49-F238E27FC236}">
                <a16:creationId xmlns:a16="http://schemas.microsoft.com/office/drawing/2014/main" id="{3AE3BB0F-958A-C657-DE14-3C92EE6919C4}"/>
              </a:ext>
            </a:extLst>
          </p:cNvPr>
          <p:cNvSpPr txBox="1">
            <a:spLocks noChangeArrowheads="1"/>
          </p:cNvSpPr>
          <p:nvPr/>
        </p:nvSpPr>
        <p:spPr bwMode="auto">
          <a:xfrm>
            <a:off x="130175" y="271463"/>
            <a:ext cx="9644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Ortamda</a:t>
            </a: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Reklamlar</a:t>
            </a:r>
            <a:endPar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endParaRPr>
          </a:p>
        </p:txBody>
      </p:sp>
      <p:sp>
        <p:nvSpPr>
          <p:cNvPr id="50180" name="Content Placeholder 2">
            <a:extLst>
              <a:ext uri="{FF2B5EF4-FFF2-40B4-BE49-F238E27FC236}">
                <a16:creationId xmlns:a16="http://schemas.microsoft.com/office/drawing/2014/main" id="{21409F34-14DB-E97D-A639-4E0E6844FA28}"/>
              </a:ext>
            </a:extLst>
          </p:cNvPr>
          <p:cNvSpPr>
            <a:spLocks noGrp="1" noChangeArrowheads="1"/>
          </p:cNvSpPr>
          <p:nvPr>
            <p:ph idx="1"/>
          </p:nvPr>
        </p:nvSpPr>
        <p:spPr>
          <a:xfrm>
            <a:off x="533400" y="719138"/>
            <a:ext cx="10515600" cy="5767387"/>
          </a:xfrm>
        </p:spPr>
        <p:txBody>
          <a:bodyPr/>
          <a:lstStyle/>
          <a:p>
            <a:pPr>
              <a:buNone/>
            </a:pPr>
            <a:r>
              <a:rPr lang="tr-TR" dirty="0"/>
              <a:t>Elektronik ticaretin büyümesiyle birlikte haksız rekabetin dijital ortamdaki yansımaları da giderek önem kazanmaktadır. </a:t>
            </a:r>
          </a:p>
          <a:p>
            <a:pPr>
              <a:buNone/>
            </a:pPr>
            <a:r>
              <a:rPr lang="tr-TR" dirty="0"/>
              <a:t>İşletmelerin, dijital dünyada rakiplerini hukuka aykırı yollarla saf dışı bırakmaya çalışması, hem etik olmayan hem de hukuki yaptırımları olan bir durumdur.</a:t>
            </a:r>
          </a:p>
          <a:p>
            <a:pPr>
              <a:buNone/>
            </a:pPr>
            <a:endParaRPr lang="tr-TR" dirty="0"/>
          </a:p>
          <a:p>
            <a:pPr>
              <a:buNone/>
            </a:pPr>
            <a:endParaRPr lang="tr-TR" dirty="0"/>
          </a:p>
        </p:txBody>
      </p:sp>
    </p:spTree>
    <p:extLst>
      <p:ext uri="{BB962C8B-B14F-4D97-AF65-F5344CB8AC3E}">
        <p14:creationId xmlns:p14="http://schemas.microsoft.com/office/powerpoint/2010/main" val="15238988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a:extLst>
            <a:ext uri="{FF2B5EF4-FFF2-40B4-BE49-F238E27FC236}">
              <a16:creationId xmlns:a16="http://schemas.microsoft.com/office/drawing/2014/main" id="{D6D6CF31-4812-5D21-CFA5-246B034CCFB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655094BC-0824-5D7A-F540-5B07FCAFF1BD}"/>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0179" name="文本框 31">
            <a:extLst>
              <a:ext uri="{FF2B5EF4-FFF2-40B4-BE49-F238E27FC236}">
                <a16:creationId xmlns:a16="http://schemas.microsoft.com/office/drawing/2014/main" id="{CEE4AF7B-2327-8358-FB85-B9C014D5A5C8}"/>
              </a:ext>
            </a:extLst>
          </p:cNvPr>
          <p:cNvSpPr txBox="1">
            <a:spLocks noChangeArrowheads="1"/>
          </p:cNvSpPr>
          <p:nvPr/>
        </p:nvSpPr>
        <p:spPr bwMode="auto">
          <a:xfrm>
            <a:off x="130175" y="271463"/>
            <a:ext cx="9644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Ortamda</a:t>
            </a: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Reklamlar</a:t>
            </a:r>
            <a:endPar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endParaRPr>
          </a:p>
        </p:txBody>
      </p:sp>
      <p:sp>
        <p:nvSpPr>
          <p:cNvPr id="50180" name="Content Placeholder 2">
            <a:extLst>
              <a:ext uri="{FF2B5EF4-FFF2-40B4-BE49-F238E27FC236}">
                <a16:creationId xmlns:a16="http://schemas.microsoft.com/office/drawing/2014/main" id="{7CAD16EF-8324-F8AD-6410-0102CB7BA6D1}"/>
              </a:ext>
            </a:extLst>
          </p:cNvPr>
          <p:cNvSpPr>
            <a:spLocks noGrp="1" noChangeArrowheads="1"/>
          </p:cNvSpPr>
          <p:nvPr>
            <p:ph idx="1"/>
          </p:nvPr>
        </p:nvSpPr>
        <p:spPr>
          <a:xfrm>
            <a:off x="533400" y="719138"/>
            <a:ext cx="10515600" cy="5767387"/>
          </a:xfrm>
        </p:spPr>
        <p:txBody>
          <a:bodyPr/>
          <a:lstStyle/>
          <a:p>
            <a:pPr>
              <a:buNone/>
            </a:pPr>
            <a:r>
              <a:rPr lang="tr-TR" b="1" dirty="0"/>
              <a:t>Elektronik Ortamda Haksız Rekabet Türleri</a:t>
            </a:r>
          </a:p>
          <a:p>
            <a:pPr>
              <a:buNone/>
            </a:pPr>
            <a:endParaRPr lang="tr-TR" b="1" dirty="0"/>
          </a:p>
          <a:p>
            <a:pPr>
              <a:buFont typeface="Arial" panose="020B0604020202020204" pitchFamily="34" charset="0"/>
              <a:buChar char="•"/>
            </a:pPr>
            <a:r>
              <a:rPr lang="tr-TR" b="1" dirty="0"/>
              <a:t>Yanıltıcı Reklam ve Tanıtımlar</a:t>
            </a:r>
            <a:r>
              <a:rPr lang="tr-TR" dirty="0"/>
              <a:t>: Rakip firmaların ürünleri hakkında gerçeğe aykırı bilgi verilmesi.</a:t>
            </a:r>
          </a:p>
          <a:p>
            <a:pPr>
              <a:buFont typeface="Arial" panose="020B0604020202020204" pitchFamily="34" charset="0"/>
              <a:buChar char="•"/>
            </a:pPr>
            <a:endParaRPr lang="tr-TR" dirty="0"/>
          </a:p>
          <a:p>
            <a:pPr>
              <a:buFont typeface="Arial" panose="020B0604020202020204" pitchFamily="34" charset="0"/>
              <a:buChar char="•"/>
            </a:pPr>
            <a:endParaRPr lang="tr-TR" dirty="0"/>
          </a:p>
          <a:p>
            <a:pPr>
              <a:buFont typeface="Arial" panose="020B0604020202020204" pitchFamily="34" charset="0"/>
              <a:buChar char="•"/>
            </a:pPr>
            <a:r>
              <a:rPr lang="tr-TR" b="1" dirty="0"/>
              <a:t>Marka ve Alan Adı İhlalleri</a:t>
            </a:r>
            <a:r>
              <a:rPr lang="tr-TR" dirty="0"/>
              <a:t>: Rakiplerin ticari unvanları, markaları veya alan adları haksız şekilde kullanılarak tüketicinin yanıltılması.</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10050208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a:extLst>
              <a:ext uri="{FF2B5EF4-FFF2-40B4-BE49-F238E27FC236}">
                <a16:creationId xmlns:a16="http://schemas.microsoft.com/office/drawing/2014/main" id="{27E9426C-DC57-41DD-5257-D1C5AF4CC2E8}"/>
              </a:ext>
            </a:extLst>
          </p:cNvPr>
          <p:cNvSpPr>
            <a:spLocks noGrp="1" noChangeArrowheads="1"/>
          </p:cNvSpPr>
          <p:nvPr>
            <p:ph type="title"/>
          </p:nvPr>
        </p:nvSpPr>
        <p:spPr/>
        <p:txBody>
          <a:bodyPr/>
          <a:lstStyle/>
          <a:p>
            <a:pPr eaLnBrk="1" hangingPunct="1"/>
            <a:endParaRPr lang="en-US" altLang="zh-CN"/>
          </a:p>
        </p:txBody>
      </p:sp>
      <p:sp>
        <p:nvSpPr>
          <p:cNvPr id="2" name="矩形 1">
            <a:extLst>
              <a:ext uri="{FF2B5EF4-FFF2-40B4-BE49-F238E27FC236}">
                <a16:creationId xmlns:a16="http://schemas.microsoft.com/office/drawing/2014/main" id="{FBB78494-F914-C54C-001B-4A2C956B6ED8}"/>
              </a:ext>
            </a:extLst>
          </p:cNvPr>
          <p:cNvSpPr/>
          <p:nvPr/>
        </p:nvSpPr>
        <p:spPr>
          <a:xfrm>
            <a:off x="0" y="0"/>
            <a:ext cx="12192000" cy="6858000"/>
          </a:xfrm>
          <a:prstGeom prst="rect">
            <a:avLst/>
          </a:prstGeom>
          <a:gradFill flip="none" rotWithShape="1">
            <a:gsLst>
              <a:gs pos="0">
                <a:srgbClr val="7A2EBC"/>
              </a:gs>
              <a:gs pos="100000">
                <a:srgbClr val="C21F0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4000" b="1" noProof="1">
                <a:solidFill>
                  <a:schemeClr val="bg1"/>
                </a:solidFill>
                <a:latin typeface="Microsoft YaHei" panose="020B0503020204020204" pitchFamily="34" charset="-122"/>
                <a:ea typeface="Microsoft YaHei" panose="020B0503020204020204" pitchFamily="34" charset="-122"/>
                <a:sym typeface="+mn-ea"/>
              </a:rPr>
              <a:t> Elektronik Ortamda Sözleşmeler</a:t>
            </a:r>
            <a:endParaRPr sz="4000" noProof="1">
              <a:solidFill>
                <a:schemeClr val="bg1"/>
              </a:solidFill>
              <a:latin typeface="Microsoft YaHei" panose="020B0503020204020204" pitchFamily="34" charset="-122"/>
              <a:ea typeface="Microsoft YaHei" panose="020B0503020204020204" pitchFamily="34" charset="-122"/>
              <a:sym typeface="+mn-ea"/>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a:extLst>
            <a:ext uri="{FF2B5EF4-FFF2-40B4-BE49-F238E27FC236}">
              <a16:creationId xmlns:a16="http://schemas.microsoft.com/office/drawing/2014/main" id="{A1D27667-8E82-80C8-FA23-D5A5E488454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B250AF2E-8C65-8656-9485-5CEDA20EA47C}"/>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0179" name="文本框 31">
            <a:extLst>
              <a:ext uri="{FF2B5EF4-FFF2-40B4-BE49-F238E27FC236}">
                <a16:creationId xmlns:a16="http://schemas.microsoft.com/office/drawing/2014/main" id="{DBE2D5F9-CDA8-77E0-67C3-16E63FEF3693}"/>
              </a:ext>
            </a:extLst>
          </p:cNvPr>
          <p:cNvSpPr txBox="1">
            <a:spLocks noChangeArrowheads="1"/>
          </p:cNvSpPr>
          <p:nvPr/>
        </p:nvSpPr>
        <p:spPr bwMode="auto">
          <a:xfrm>
            <a:off x="130175" y="271463"/>
            <a:ext cx="9644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Ortamda</a:t>
            </a: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Reklamlar</a:t>
            </a:r>
            <a:endPar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endParaRPr>
          </a:p>
        </p:txBody>
      </p:sp>
      <p:sp>
        <p:nvSpPr>
          <p:cNvPr id="50180" name="Content Placeholder 2">
            <a:extLst>
              <a:ext uri="{FF2B5EF4-FFF2-40B4-BE49-F238E27FC236}">
                <a16:creationId xmlns:a16="http://schemas.microsoft.com/office/drawing/2014/main" id="{776F0EE7-9D3F-CDC6-4F54-E009958B76FB}"/>
              </a:ext>
            </a:extLst>
          </p:cNvPr>
          <p:cNvSpPr>
            <a:spLocks noGrp="1" noChangeArrowheads="1"/>
          </p:cNvSpPr>
          <p:nvPr>
            <p:ph idx="1"/>
          </p:nvPr>
        </p:nvSpPr>
        <p:spPr>
          <a:xfrm>
            <a:off x="533400" y="719138"/>
            <a:ext cx="10515600" cy="5767387"/>
          </a:xfrm>
        </p:spPr>
        <p:txBody>
          <a:bodyPr/>
          <a:lstStyle/>
          <a:p>
            <a:pPr>
              <a:buNone/>
            </a:pPr>
            <a:r>
              <a:rPr lang="tr-TR" b="1" dirty="0"/>
              <a:t>Elektronik Ortamda Haksız Rekabet Türleri</a:t>
            </a:r>
          </a:p>
          <a:p>
            <a:pPr>
              <a:buNone/>
            </a:pPr>
            <a:endParaRPr lang="tr-TR" b="1" dirty="0"/>
          </a:p>
          <a:p>
            <a:pPr>
              <a:buFont typeface="Arial" panose="020B0604020202020204" pitchFamily="34" charset="0"/>
              <a:buChar char="•"/>
            </a:pPr>
            <a:r>
              <a:rPr lang="tr-TR" b="1" dirty="0"/>
              <a:t>SEO Manipülasyonu (Black Hat SEO)</a:t>
            </a:r>
            <a:r>
              <a:rPr lang="tr-TR" dirty="0"/>
              <a:t>: Arama motorlarında haksız avantaj sağlamak için etik dışı SEO tekniklerinin kullanılması.</a:t>
            </a:r>
          </a:p>
          <a:p>
            <a:pPr>
              <a:buFont typeface="Arial" panose="020B0604020202020204" pitchFamily="34" charset="0"/>
              <a:buChar char="•"/>
            </a:pPr>
            <a:endParaRPr lang="tr-TR" dirty="0"/>
          </a:p>
          <a:p>
            <a:pPr>
              <a:buFont typeface="Arial" panose="020B0604020202020204" pitchFamily="34" charset="0"/>
              <a:buChar char="•"/>
            </a:pPr>
            <a:endParaRPr lang="tr-TR" dirty="0"/>
          </a:p>
          <a:p>
            <a:pPr>
              <a:buFont typeface="Arial" panose="020B0604020202020204" pitchFamily="34" charset="0"/>
              <a:buChar char="•"/>
            </a:pPr>
            <a:r>
              <a:rPr lang="tr-TR" b="1" dirty="0"/>
              <a:t>Sahte ve Manipülatif Kullanıcı Yorumları</a:t>
            </a:r>
            <a:r>
              <a:rPr lang="tr-TR" dirty="0"/>
              <a:t>: Rakipleri kötüleyen veya sahte olumlu yorumlarla tüketiciyi yanıltmaya yönelik eylemler.</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49102653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a:extLst>
            <a:ext uri="{FF2B5EF4-FFF2-40B4-BE49-F238E27FC236}">
              <a16:creationId xmlns:a16="http://schemas.microsoft.com/office/drawing/2014/main" id="{A4403664-BFEF-85AB-43E3-486BA659932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CB32CB41-6E90-24EE-1B71-B4ED90AA0184}"/>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0179" name="文本框 31">
            <a:extLst>
              <a:ext uri="{FF2B5EF4-FFF2-40B4-BE49-F238E27FC236}">
                <a16:creationId xmlns:a16="http://schemas.microsoft.com/office/drawing/2014/main" id="{23F5C1CE-BB09-F706-6C3D-B1F16B0B104A}"/>
              </a:ext>
            </a:extLst>
          </p:cNvPr>
          <p:cNvSpPr txBox="1">
            <a:spLocks noChangeArrowheads="1"/>
          </p:cNvSpPr>
          <p:nvPr/>
        </p:nvSpPr>
        <p:spPr bwMode="auto">
          <a:xfrm>
            <a:off x="130175" y="271463"/>
            <a:ext cx="9644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Ortamda</a:t>
            </a:r>
            <a:r>
              <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a:t>
            </a:r>
            <a:r>
              <a:rPr lang="en-US" altLang="zh-CN" b="1" dirty="0" err="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Reklamlar</a:t>
            </a:r>
            <a:endParaRPr lang="en-US" altLang="zh-CN" b="1" dirty="0">
              <a:solidFill>
                <a:schemeClr val="bg1"/>
              </a:solidFill>
              <a:latin typeface="Microsoft YaHei" panose="020B0503020204020204" pitchFamily="34" charset="-122"/>
              <a:ea typeface="Microsoft YaHei" panose="020B0503020204020204" pitchFamily="34" charset="-122"/>
              <a:sym typeface="SimSun" panose="02010600030101010101" pitchFamily="2" charset="-122"/>
            </a:endParaRPr>
          </a:p>
        </p:txBody>
      </p:sp>
      <p:sp>
        <p:nvSpPr>
          <p:cNvPr id="50180" name="Content Placeholder 2">
            <a:extLst>
              <a:ext uri="{FF2B5EF4-FFF2-40B4-BE49-F238E27FC236}">
                <a16:creationId xmlns:a16="http://schemas.microsoft.com/office/drawing/2014/main" id="{8D145BB9-FC79-4045-01B3-82FDB16DCD36}"/>
              </a:ext>
            </a:extLst>
          </p:cNvPr>
          <p:cNvSpPr>
            <a:spLocks noGrp="1" noChangeArrowheads="1"/>
          </p:cNvSpPr>
          <p:nvPr>
            <p:ph idx="1"/>
          </p:nvPr>
        </p:nvSpPr>
        <p:spPr>
          <a:xfrm>
            <a:off x="533400" y="719138"/>
            <a:ext cx="10515600" cy="5767387"/>
          </a:xfrm>
        </p:spPr>
        <p:txBody>
          <a:bodyPr/>
          <a:lstStyle/>
          <a:p>
            <a:pPr>
              <a:buNone/>
            </a:pPr>
            <a:r>
              <a:rPr lang="tr-TR" dirty="0"/>
              <a:t>Elektronik Ortamda Haksız Rekabetin Hukuki Dayanakları</a:t>
            </a:r>
          </a:p>
          <a:p>
            <a:pPr>
              <a:buNone/>
            </a:pPr>
            <a:endParaRPr lang="tr-TR" dirty="0"/>
          </a:p>
          <a:p>
            <a:pPr>
              <a:buNone/>
            </a:pPr>
            <a:r>
              <a:rPr lang="tr-TR" b="1" dirty="0"/>
              <a:t>6102 Sayılı Türk Ticaret Kanunu (TTK) Madde 54-63</a:t>
            </a:r>
            <a:r>
              <a:rPr lang="tr-TR" dirty="0"/>
              <a:t>: Haksız rekabeti düzenler ve yaptırımları belirler.</a:t>
            </a:r>
          </a:p>
          <a:p>
            <a:pPr>
              <a:buNone/>
            </a:pPr>
            <a:endParaRPr lang="tr-TR" dirty="0"/>
          </a:p>
          <a:p>
            <a:pPr>
              <a:buNone/>
            </a:pPr>
            <a:r>
              <a:rPr lang="tr-TR" b="1" dirty="0"/>
              <a:t>Rekabetin Korunması Hakkında Kanun (4054 Sayılı Kanun)</a:t>
            </a:r>
            <a:r>
              <a:rPr lang="tr-TR" dirty="0"/>
              <a:t>: Rekabet ihlallerine yönelik hukuki düzenlemeleri içerir.</a:t>
            </a:r>
          </a:p>
          <a:p>
            <a:pPr>
              <a:buNone/>
            </a:pPr>
            <a:endParaRPr lang="tr-TR" dirty="0"/>
          </a:p>
          <a:p>
            <a:r>
              <a:rPr lang="tr-TR" b="1" dirty="0"/>
              <a:t>Elektronik Ticaretin Düzenlenmesi Hakkında Kanun (6563 Sayılı Kanun)</a:t>
            </a:r>
            <a:r>
              <a:rPr lang="tr-TR" dirty="0"/>
              <a:t>: Dijital ortamda yapılan ticari faaliyetlerin hukuki çerçevesini çizer.</a:t>
            </a:r>
          </a:p>
          <a:p>
            <a:pPr>
              <a:buNone/>
            </a:pPr>
            <a:endParaRPr lang="tr-TR" dirty="0"/>
          </a:p>
        </p:txBody>
      </p:sp>
    </p:spTree>
    <p:extLst>
      <p:ext uri="{BB962C8B-B14F-4D97-AF65-F5344CB8AC3E}">
        <p14:creationId xmlns:p14="http://schemas.microsoft.com/office/powerpoint/2010/main" val="2333629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9D2FF8-280F-7917-33F4-B47B5FFD9B44}"/>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1267" name="文本框 31">
            <a:extLst>
              <a:ext uri="{FF2B5EF4-FFF2-40B4-BE49-F238E27FC236}">
                <a16:creationId xmlns:a16="http://schemas.microsoft.com/office/drawing/2014/main" id="{06F8B4F5-2522-CE91-62F8-C97AD1343D5E}"/>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11268" name="Content Placeholder 2">
            <a:extLst>
              <a:ext uri="{FF2B5EF4-FFF2-40B4-BE49-F238E27FC236}">
                <a16:creationId xmlns:a16="http://schemas.microsoft.com/office/drawing/2014/main" id="{823F72C1-A934-1C0C-B075-2F98D1F629C9}"/>
              </a:ext>
            </a:extLst>
          </p:cNvPr>
          <p:cNvSpPr>
            <a:spLocks noGrp="1" noChangeArrowheads="1"/>
          </p:cNvSpPr>
          <p:nvPr>
            <p:ph idx="1"/>
          </p:nvPr>
        </p:nvSpPr>
        <p:spPr>
          <a:xfrm>
            <a:off x="838200" y="1252538"/>
            <a:ext cx="10515600" cy="4351337"/>
          </a:xfrm>
        </p:spPr>
        <p:txBody>
          <a:bodyPr/>
          <a:lstStyle/>
          <a:p>
            <a:pPr marL="0" indent="0" eaLnBrk="1" hangingPunct="1">
              <a:buFont typeface="Arial" panose="020B0604020202020204" pitchFamily="34" charset="0"/>
              <a:buNone/>
            </a:pPr>
            <a:r>
              <a:rPr lang="tr-TR" altLang="en-US"/>
              <a:t>Elektronik ortam, insan hayatının vazgeçilmezi olan </a:t>
            </a:r>
            <a:r>
              <a:rPr lang="tr-TR" altLang="en-US" b="1"/>
              <a:t>sözleşme</a:t>
            </a:r>
            <a:r>
              <a:rPr lang="tr-TR" altLang="en-US"/>
              <a:t>ler alanını da etkilemiştir.</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İnternetten yemek veya çiçek sipariş etmek, seyahat ya da konser bileti almak sıklıkla yapılan bir hukuki işlemdir, yani </a:t>
            </a:r>
            <a:r>
              <a:rPr lang="tr-TR" altLang="en-US" b="1"/>
              <a:t>sözleşme</a:t>
            </a:r>
            <a:r>
              <a:rPr lang="tr-TR" altLang="en-US"/>
              <a:t>dir. </a:t>
            </a:r>
          </a:p>
        </p:txBody>
      </p:sp>
      <p:pic>
        <p:nvPicPr>
          <p:cNvPr id="11269" name="Picture 3" descr="AdobeStock_72884317">
            <a:extLst>
              <a:ext uri="{FF2B5EF4-FFF2-40B4-BE49-F238E27FC236}">
                <a16:creationId xmlns:a16="http://schemas.microsoft.com/office/drawing/2014/main" id="{26FDA0AF-8538-221D-86E6-0D8EA207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4054475"/>
            <a:ext cx="2794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8201827-3D52-C13B-FFE7-35285D11A49C}"/>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3315" name="文本框 31">
            <a:extLst>
              <a:ext uri="{FF2B5EF4-FFF2-40B4-BE49-F238E27FC236}">
                <a16:creationId xmlns:a16="http://schemas.microsoft.com/office/drawing/2014/main" id="{139AE8BF-FE45-878E-1D75-71DDCFD4ACF7}"/>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13316" name="Content Placeholder 2">
            <a:extLst>
              <a:ext uri="{FF2B5EF4-FFF2-40B4-BE49-F238E27FC236}">
                <a16:creationId xmlns:a16="http://schemas.microsoft.com/office/drawing/2014/main" id="{7ADDD013-8003-AA34-A6AB-EE6A33CEBED2}"/>
              </a:ext>
            </a:extLst>
          </p:cNvPr>
          <p:cNvSpPr>
            <a:spLocks noGrp="1" noChangeArrowheads="1"/>
          </p:cNvSpPr>
          <p:nvPr>
            <p:ph idx="1"/>
          </p:nvPr>
        </p:nvSpPr>
        <p:spPr>
          <a:xfrm>
            <a:off x="838200" y="1252538"/>
            <a:ext cx="10515600" cy="4892675"/>
          </a:xfrm>
        </p:spPr>
        <p:txBody>
          <a:bodyPr/>
          <a:lstStyle/>
          <a:p>
            <a:pPr marL="0" indent="0" eaLnBrk="1" hangingPunct="1">
              <a:buFont typeface="Arial" panose="020B0604020202020204" pitchFamily="34" charset="0"/>
              <a:buNone/>
            </a:pPr>
            <a:r>
              <a:rPr lang="tr-TR" altLang="en-US"/>
              <a:t>Elektronik ortamda sözleşmelerin avantajları :</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1. </a:t>
            </a:r>
            <a:r>
              <a:rPr lang="tr-TR" altLang="en-US" b="1"/>
              <a:t>Zaman</a:t>
            </a:r>
            <a:r>
              <a:rPr lang="tr-TR" altLang="en-US"/>
              <a:t>dan tasarruf</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2. </a:t>
            </a:r>
            <a:r>
              <a:rPr lang="tr-TR" altLang="en-US" b="1"/>
              <a:t>Kolay karşılaştırma</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3. Mal ve hizmetlere </a:t>
            </a:r>
            <a:r>
              <a:rPr lang="tr-TR" altLang="en-US" b="1"/>
              <a:t>kolay ulaşım</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4. Mesafelerin engel olmaktan çıkması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2744504-5FFA-7058-66DF-D3197249CD93}"/>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5363" name="文本框 31">
            <a:extLst>
              <a:ext uri="{FF2B5EF4-FFF2-40B4-BE49-F238E27FC236}">
                <a16:creationId xmlns:a16="http://schemas.microsoft.com/office/drawing/2014/main" id="{FDE6A8A2-3B06-95F6-EF12-8E0F56D8B04D}"/>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15364" name="Content Placeholder 2">
            <a:extLst>
              <a:ext uri="{FF2B5EF4-FFF2-40B4-BE49-F238E27FC236}">
                <a16:creationId xmlns:a16="http://schemas.microsoft.com/office/drawing/2014/main" id="{845E9AB8-E5BB-ED4D-C630-7073AA27A76E}"/>
              </a:ext>
            </a:extLst>
          </p:cNvPr>
          <p:cNvSpPr>
            <a:spLocks noGrp="1" noChangeArrowheads="1"/>
          </p:cNvSpPr>
          <p:nvPr>
            <p:ph idx="1"/>
          </p:nvPr>
        </p:nvSpPr>
        <p:spPr>
          <a:xfrm>
            <a:off x="590550" y="976313"/>
            <a:ext cx="10515600" cy="4351337"/>
          </a:xfrm>
        </p:spPr>
        <p:txBody>
          <a:bodyPr/>
          <a:lstStyle/>
          <a:p>
            <a:pPr marL="0" indent="0" eaLnBrk="1" hangingPunct="1">
              <a:buFont typeface="Arial" panose="020B0604020202020204" pitchFamily="34" charset="0"/>
              <a:buNone/>
            </a:pPr>
            <a:r>
              <a:rPr lang="tr-TR" altLang="en-US"/>
              <a:t>Türkiye’de e-ticaret hacminin yıllara göre büyüme oranları şu şekildedir:</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r>
              <a:rPr lang="tr-TR" altLang="en-US"/>
              <a:t> 2009-2010: %40,61</a:t>
            </a:r>
          </a:p>
          <a:p>
            <a:pPr marL="0" indent="0" eaLnBrk="1" hangingPunct="1">
              <a:buFont typeface="Arial" panose="020B0604020202020204" pitchFamily="34" charset="0"/>
              <a:buNone/>
            </a:pPr>
            <a:r>
              <a:rPr lang="tr-TR" altLang="en-US"/>
              <a:t> 2010-2011: %46,32</a:t>
            </a:r>
          </a:p>
          <a:p>
            <a:pPr marL="0" indent="0" eaLnBrk="1" hangingPunct="1">
              <a:buFont typeface="Arial" panose="020B0604020202020204" pitchFamily="34" charset="0"/>
              <a:buNone/>
            </a:pPr>
            <a:r>
              <a:rPr lang="tr-TR" altLang="en-US"/>
              <a:t> 2011-2012: %34,35</a:t>
            </a:r>
          </a:p>
          <a:p>
            <a:pPr marL="0" indent="0" eaLnBrk="1" hangingPunct="1">
              <a:buFont typeface="Arial" panose="020B0604020202020204" pitchFamily="34" charset="0"/>
              <a:buNone/>
            </a:pPr>
            <a:r>
              <a:rPr lang="tr-TR" altLang="en-US"/>
              <a:t> 2012-2013: %37,44</a:t>
            </a:r>
          </a:p>
          <a:p>
            <a:pPr marL="0" indent="0" eaLnBrk="1" hangingPunct="1">
              <a:buFont typeface="Arial" panose="020B0604020202020204" pitchFamily="34" charset="0"/>
              <a:buNone/>
            </a:pPr>
            <a:r>
              <a:rPr lang="tr-TR" altLang="en-US"/>
              <a:t> 2013-2014: %35 </a:t>
            </a:r>
          </a:p>
          <a:p>
            <a:pPr marL="0" indent="0" eaLnBrk="1" hangingPunct="1">
              <a:buFont typeface="Arial" panose="020B0604020202020204" pitchFamily="34" charset="0"/>
              <a:buNone/>
            </a:pPr>
            <a:r>
              <a:rPr lang="tr-TR" altLang="en-US"/>
              <a:t> ..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031A157-D2BD-D8AE-E157-FFB1733DA6BA}"/>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7411" name="文本框 31">
            <a:extLst>
              <a:ext uri="{FF2B5EF4-FFF2-40B4-BE49-F238E27FC236}">
                <a16:creationId xmlns:a16="http://schemas.microsoft.com/office/drawing/2014/main" id="{AC9CD379-8040-7285-9174-23843666F2A5}"/>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17412" name="Content Placeholder 2">
            <a:extLst>
              <a:ext uri="{FF2B5EF4-FFF2-40B4-BE49-F238E27FC236}">
                <a16:creationId xmlns:a16="http://schemas.microsoft.com/office/drawing/2014/main" id="{2E241EAB-D66C-3769-3985-A3DBB3DC3511}"/>
              </a:ext>
            </a:extLst>
          </p:cNvPr>
          <p:cNvSpPr>
            <a:spLocks noGrp="1" noChangeArrowheads="1"/>
          </p:cNvSpPr>
          <p:nvPr>
            <p:ph idx="1"/>
          </p:nvPr>
        </p:nvSpPr>
        <p:spPr>
          <a:xfrm>
            <a:off x="590550" y="976313"/>
            <a:ext cx="10515600" cy="4351337"/>
          </a:xfrm>
        </p:spPr>
        <p:txBody>
          <a:bodyPr/>
          <a:lstStyle/>
          <a:p>
            <a:pPr marL="0" indent="0" eaLnBrk="1" hangingPunct="1">
              <a:buFont typeface="Arial" panose="020B0604020202020204" pitchFamily="34" charset="0"/>
              <a:buNone/>
            </a:pPr>
            <a:r>
              <a:rPr lang="tr-TR" altLang="en-US"/>
              <a:t>E-Sözleşme taraf iradelerinin elektronik ortamda yani yüz yüze gelmeksizin </a:t>
            </a:r>
            <a:r>
              <a:rPr lang="tr-TR" altLang="en-US" b="1"/>
              <a:t>karşılaştığı</a:t>
            </a:r>
            <a:r>
              <a:rPr lang="tr-TR" altLang="en-US"/>
              <a:t> ve </a:t>
            </a:r>
            <a:r>
              <a:rPr lang="tr-TR" altLang="en-US" b="1"/>
              <a:t>uyuştuğu elektronik </a:t>
            </a:r>
            <a:r>
              <a:rPr lang="tr-TR" altLang="en-US"/>
              <a:t>ortamda kurulmuş </a:t>
            </a:r>
            <a:r>
              <a:rPr lang="tr-TR" altLang="en-US" b="1"/>
              <a:t>sözleşme</a:t>
            </a:r>
            <a:r>
              <a:rPr lang="tr-TR" altLang="en-US"/>
              <a:t>lerdir.</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ADA42C0-7DEC-A128-2ED8-A6ABBD474F46}"/>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9459" name="文本框 31">
            <a:extLst>
              <a:ext uri="{FF2B5EF4-FFF2-40B4-BE49-F238E27FC236}">
                <a16:creationId xmlns:a16="http://schemas.microsoft.com/office/drawing/2014/main" id="{8F10DE69-0308-E480-F6EF-E4CBEF4FEA43}"/>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19460" name="Content Placeholder 2">
            <a:extLst>
              <a:ext uri="{FF2B5EF4-FFF2-40B4-BE49-F238E27FC236}">
                <a16:creationId xmlns:a16="http://schemas.microsoft.com/office/drawing/2014/main" id="{6C6680A0-13BA-345F-BB73-C3A55C38E0B4}"/>
              </a:ext>
            </a:extLst>
          </p:cNvPr>
          <p:cNvSpPr>
            <a:spLocks noGrp="1" noChangeArrowheads="1"/>
          </p:cNvSpPr>
          <p:nvPr>
            <p:ph idx="1"/>
          </p:nvPr>
        </p:nvSpPr>
        <p:spPr>
          <a:xfrm>
            <a:off x="533400" y="719138"/>
            <a:ext cx="10515600" cy="5767387"/>
          </a:xfrm>
        </p:spPr>
        <p:txBody>
          <a:bodyPr/>
          <a:lstStyle/>
          <a:p>
            <a:pPr marL="0" indent="0" eaLnBrk="1" hangingPunct="1">
              <a:buFont typeface="Arial" panose="020B0604020202020204" pitchFamily="34" charset="0"/>
              <a:buNone/>
            </a:pPr>
            <a:r>
              <a:rPr lang="tr-TR" altLang="en-US"/>
              <a:t>Bu örnek bir e-sözleşme sürecidir</a:t>
            </a:r>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endParaRPr lang="tr-TR" altLang="en-US"/>
          </a:p>
        </p:txBody>
      </p:sp>
      <p:graphicFrame>
        <p:nvGraphicFramePr>
          <p:cNvPr id="3" name="Diagram 2">
            <a:extLst>
              <a:ext uri="{FF2B5EF4-FFF2-40B4-BE49-F238E27FC236}">
                <a16:creationId xmlns:a16="http://schemas.microsoft.com/office/drawing/2014/main" id="{B03FE178-51AA-5B34-DF53-64A61ACA6683}"/>
              </a:ext>
            </a:extLst>
          </p:cNvPr>
          <p:cNvGraphicFramePr/>
          <p:nvPr/>
        </p:nvGraphicFramePr>
        <p:xfrm>
          <a:off x="1840230" y="824865"/>
          <a:ext cx="9017000" cy="5418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B6FB65-EFA1-B6ED-105B-2E223B7FABE5}"/>
              </a:ext>
            </a:extLst>
          </p:cNvPr>
          <p:cNvSpPr/>
          <p:nvPr/>
        </p:nvSpPr>
        <p:spPr>
          <a:xfrm>
            <a:off x="0" y="277813"/>
            <a:ext cx="130175" cy="355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1507" name="文本框 31">
            <a:extLst>
              <a:ext uri="{FF2B5EF4-FFF2-40B4-BE49-F238E27FC236}">
                <a16:creationId xmlns:a16="http://schemas.microsoft.com/office/drawing/2014/main" id="{E936CE5F-708C-0AC5-E8B4-FB685C6F6E14}"/>
              </a:ext>
            </a:extLst>
          </p:cNvPr>
          <p:cNvSpPr txBox="1">
            <a:spLocks noChangeArrowheads="1"/>
          </p:cNvSpPr>
          <p:nvPr/>
        </p:nvSpPr>
        <p:spPr bwMode="auto">
          <a:xfrm>
            <a:off x="130175" y="271463"/>
            <a:ext cx="9644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buFont typeface="Arial" panose="020B0604020202020204" pitchFamily="34" charset="0"/>
              <a:buNone/>
            </a:pPr>
            <a:r>
              <a:rPr lang="en-US" altLang="zh-CN" b="1">
                <a:solidFill>
                  <a:schemeClr val="bg1"/>
                </a:solidFill>
                <a:latin typeface="Microsoft YaHei" panose="020B0503020204020204" pitchFamily="34" charset="-122"/>
                <a:ea typeface="Microsoft YaHei" panose="020B0503020204020204" pitchFamily="34" charset="-122"/>
                <a:sym typeface="SimSun" panose="02010600030101010101" pitchFamily="2" charset="-122"/>
              </a:rPr>
              <a:t> Elektronik Ortamda Sözleşmeler</a:t>
            </a:r>
            <a:endParaRPr lang="tr-TR" altLang="zh-CN" b="1">
              <a:solidFill>
                <a:schemeClr val="bg1"/>
              </a:solidFill>
              <a:latin typeface="Microsoft YaHei" panose="020B0503020204020204" pitchFamily="34" charset="-122"/>
              <a:ea typeface="Microsoft YaHei" panose="020B0503020204020204" pitchFamily="34" charset="-122"/>
            </a:endParaRPr>
          </a:p>
        </p:txBody>
      </p:sp>
      <p:sp>
        <p:nvSpPr>
          <p:cNvPr id="21508" name="Content Placeholder 2">
            <a:extLst>
              <a:ext uri="{FF2B5EF4-FFF2-40B4-BE49-F238E27FC236}">
                <a16:creationId xmlns:a16="http://schemas.microsoft.com/office/drawing/2014/main" id="{D9D91CEA-EC25-6A81-7727-83CF4D724FAF}"/>
              </a:ext>
            </a:extLst>
          </p:cNvPr>
          <p:cNvSpPr>
            <a:spLocks noGrp="1" noChangeArrowheads="1"/>
          </p:cNvSpPr>
          <p:nvPr>
            <p:ph idx="1"/>
          </p:nvPr>
        </p:nvSpPr>
        <p:spPr>
          <a:xfrm>
            <a:off x="533400" y="719138"/>
            <a:ext cx="10515600" cy="5767387"/>
          </a:xfrm>
        </p:spPr>
        <p:txBody>
          <a:bodyPr/>
          <a:lstStyle/>
          <a:p>
            <a:pPr marL="0" indent="0" algn="ctr" eaLnBrk="1" hangingPunct="1">
              <a:buFont typeface="Arial" panose="020B0604020202020204" pitchFamily="34" charset="0"/>
              <a:buNone/>
            </a:pPr>
            <a:r>
              <a:rPr lang="tr-TR" altLang="en-US" b="1"/>
              <a:t>Elektronik Ortamda Yapılan Sözleşmelerin Yasal Çerçevesi </a:t>
            </a:r>
          </a:p>
          <a:p>
            <a:pPr marL="0" indent="0" eaLnBrk="1" hangingPunct="1">
              <a:buFont typeface="Arial" panose="020B0604020202020204" pitchFamily="34" charset="0"/>
              <a:buNone/>
            </a:pPr>
            <a:endParaRPr lang="tr-TR" altLang="en-US" b="1"/>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endParaRPr lang="tr-TR" altLang="en-US"/>
          </a:p>
          <a:p>
            <a:pPr marL="0" indent="0" eaLnBrk="1" hangingPunct="1">
              <a:buFont typeface="Arial" panose="020B0604020202020204" pitchFamily="34" charset="0"/>
              <a:buNone/>
            </a:pPr>
            <a:endParaRPr lang="tr-TR" altLang="en-US"/>
          </a:p>
        </p:txBody>
      </p:sp>
      <p:graphicFrame>
        <p:nvGraphicFramePr>
          <p:cNvPr id="4" name="Diagram 3">
            <a:extLst>
              <a:ext uri="{FF2B5EF4-FFF2-40B4-BE49-F238E27FC236}">
                <a16:creationId xmlns:a16="http://schemas.microsoft.com/office/drawing/2014/main" id="{607D76B8-6D77-F659-D084-76015CFCF6D8}"/>
              </a:ext>
            </a:extLst>
          </p:cNvPr>
          <p:cNvGraphicFramePr/>
          <p:nvPr/>
        </p:nvGraphicFramePr>
        <p:xfrm>
          <a:off x="5871210" y="1708785"/>
          <a:ext cx="5939155" cy="4353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510" name="Text Box 4">
            <a:extLst>
              <a:ext uri="{FF2B5EF4-FFF2-40B4-BE49-F238E27FC236}">
                <a16:creationId xmlns:a16="http://schemas.microsoft.com/office/drawing/2014/main" id="{2F397BA5-1D6D-73EE-7E2A-124D8C40B78A}"/>
              </a:ext>
            </a:extLst>
          </p:cNvPr>
          <p:cNvSpPr txBox="1">
            <a:spLocks noChangeArrowheads="1"/>
          </p:cNvSpPr>
          <p:nvPr/>
        </p:nvSpPr>
        <p:spPr bwMode="auto">
          <a:xfrm>
            <a:off x="527050" y="1603375"/>
            <a:ext cx="58658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a:solidFill>
                  <a:schemeClr val="bg1"/>
                </a:solidFill>
              </a:rPr>
              <a:t>Elektronik ortamda kurulan bir sözleşmeye uygulanacak olan</a:t>
            </a:r>
            <a:r>
              <a:rPr lang="en-US" altLang="zh-CN" sz="2800" b="1">
                <a:solidFill>
                  <a:schemeClr val="bg1"/>
                </a:solidFill>
              </a:rPr>
              <a:t> çok sayıda yasal düzenleme </a:t>
            </a:r>
            <a:r>
              <a:rPr lang="en-US" altLang="zh-CN" sz="2800">
                <a:solidFill>
                  <a:schemeClr val="bg1"/>
                </a:solidFill>
              </a:rPr>
              <a:t>bulunmaktadır.</a:t>
            </a:r>
            <a:endParaRPr lang="tr-TR" altLang="zh-CN" sz="2800">
              <a:solidFill>
                <a:schemeClr val="bg1"/>
              </a:solidFill>
            </a:endParaRPr>
          </a:p>
          <a:p>
            <a:pPr eaLnBrk="1" hangingPunct="1"/>
            <a:endParaRPr lang="tr-TR" altLang="zh-CN" sz="2800">
              <a:solidFill>
                <a:schemeClr val="bg1"/>
              </a:solidFill>
            </a:endParaRPr>
          </a:p>
          <a:p>
            <a:pPr eaLnBrk="1" hangingPunct="1"/>
            <a:r>
              <a:rPr lang="en-US" altLang="zh-CN" sz="2800">
                <a:solidFill>
                  <a:schemeClr val="bg1"/>
                </a:solidFill>
              </a:rPr>
              <a:t>Sözleşmenin kurulmasına ilişkin temel düzenlemeler </a:t>
            </a:r>
            <a:r>
              <a:rPr lang="en-US" altLang="zh-CN" sz="2800" b="1">
                <a:solidFill>
                  <a:schemeClr val="bg1"/>
                </a:solidFill>
              </a:rPr>
              <a:t>Borçlar Kanunu</a:t>
            </a:r>
            <a:r>
              <a:rPr lang="en-US" altLang="zh-CN" sz="2800">
                <a:solidFill>
                  <a:schemeClr val="bg1"/>
                </a:solidFill>
              </a:rPr>
              <a:t>’nda yer almakla birlikte, başkaca düzenlemeler de sözleşmenin kuruluşunda göz önünde bulundurulmalıdır.</a:t>
            </a:r>
          </a:p>
        </p:txBody>
      </p:sp>
    </p:spTree>
  </p:cSld>
  <p:clrMapOvr>
    <a:masterClrMapping/>
  </p:clrMapOvr>
  <p:transition spd="slow"/>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1698</Words>
  <Application>Microsoft Macintosh PowerPoint</Application>
  <PresentationFormat>Geniş ekran</PresentationFormat>
  <Paragraphs>195</Paragraphs>
  <Slides>31</Slides>
  <Notes>27</Notes>
  <HiddenSlides>0</HiddenSlides>
  <MMClips>0</MMClips>
  <ScaleCrop>false</ScaleCrop>
  <HeadingPairs>
    <vt:vector size="6" baseType="variant">
      <vt:variant>
        <vt:lpstr>Kullanılan Yazı Tipleri</vt:lpstr>
      </vt:variant>
      <vt:variant>
        <vt:i4>6</vt:i4>
      </vt:variant>
      <vt:variant>
        <vt:lpstr>Tema</vt:lpstr>
      </vt:variant>
      <vt:variant>
        <vt:i4>4</vt:i4>
      </vt:variant>
      <vt:variant>
        <vt:lpstr>Slayt Başlıkları</vt:lpstr>
      </vt:variant>
      <vt:variant>
        <vt:i4>31</vt:i4>
      </vt:variant>
    </vt:vector>
  </HeadingPairs>
  <TitlesOfParts>
    <vt:vector size="41" baseType="lpstr">
      <vt:lpstr>Calibri</vt:lpstr>
      <vt:lpstr>SimSun</vt:lpstr>
      <vt:lpstr>Arial</vt:lpstr>
      <vt:lpstr>Calibri Light</vt:lpstr>
      <vt:lpstr>Microsoft YaHei</vt:lpstr>
      <vt:lpstr>+mn-ea</vt:lpstr>
      <vt:lpstr>Office 主题</vt:lpstr>
      <vt:lpstr>1_Office 主题</vt:lpstr>
      <vt:lpstr>2_Office 主题</vt:lpstr>
      <vt:lpstr>3_Office 主题</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兴兴</dc:creator>
  <cp:lastModifiedBy>SALİH KİRAZ</cp:lastModifiedBy>
  <cp:revision>69</cp:revision>
  <dcterms:created xsi:type="dcterms:W3CDTF">2015-06-19T05:01:00Z</dcterms:created>
  <dcterms:modified xsi:type="dcterms:W3CDTF">2025-03-27T07:37:14Z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