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6" r:id="rId2"/>
  </p:sldMasterIdLst>
  <p:sldIdLst>
    <p:sldId id="300" r:id="rId3"/>
    <p:sldId id="274" r:id="rId4"/>
    <p:sldId id="275" r:id="rId5"/>
    <p:sldId id="276" r:id="rId6"/>
    <p:sldId id="277" r:id="rId7"/>
    <p:sldId id="278" r:id="rId8"/>
    <p:sldId id="279" r:id="rId9"/>
    <p:sldId id="280" r:id="rId10"/>
    <p:sldId id="281" r:id="rId11"/>
    <p:sldId id="282" r:id="rId12"/>
    <p:sldId id="283" r:id="rId13"/>
    <p:sldId id="284" r:id="rId14"/>
    <p:sldId id="285" r:id="rId15"/>
    <p:sldId id="287" r:id="rId16"/>
  </p:sldIdLst>
  <p:sldSz cx="9144000" cy="6858000" type="screen4x3"/>
  <p:notesSz cx="6858000" cy="9144000"/>
  <p:custDataLst>
    <p:tags r:id="rId17"/>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5801052" y="5410202"/>
            <a:ext cx="2057400" cy="365125"/>
          </a:xfrm>
        </p:spPr>
        <p:txBody>
          <a:bodyPr/>
          <a:lstStyle/>
          <a:p>
            <a:pPr>
              <a:defRPr/>
            </a:pPr>
            <a:fld id="{AC7D7F76-5B7E-481D-9B3B-D1C6588FE3B4}" type="datetimeFigureOut">
              <a:rPr lang="tr-TR" smtClean="0"/>
              <a:pPr>
                <a:defRPr/>
              </a:pPr>
              <a:t>17.09.2019</a:t>
            </a:fld>
            <a:endParaRPr lang="tr-TR"/>
          </a:p>
        </p:txBody>
      </p:sp>
      <p:sp>
        <p:nvSpPr>
          <p:cNvPr id="5" name="Footer Placeholder 4"/>
          <p:cNvSpPr>
            <a:spLocks noGrp="1"/>
          </p:cNvSpPr>
          <p:nvPr>
            <p:ph type="ftr" sz="quarter" idx="11"/>
          </p:nvPr>
        </p:nvSpPr>
        <p:spPr>
          <a:xfrm>
            <a:off x="1900237" y="5410202"/>
            <a:ext cx="3843665" cy="365125"/>
          </a:xfrm>
        </p:spPr>
        <p:txBody>
          <a:bodyPr/>
          <a:lstStyle/>
          <a:p>
            <a:pPr>
              <a:defRPr/>
            </a:pPr>
            <a:endParaRPr lang="tr-TR"/>
          </a:p>
        </p:txBody>
      </p:sp>
      <p:sp>
        <p:nvSpPr>
          <p:cNvPr id="6" name="Slide Number Placeholder 5"/>
          <p:cNvSpPr>
            <a:spLocks noGrp="1"/>
          </p:cNvSpPr>
          <p:nvPr>
            <p:ph type="sldNum" sz="quarter" idx="12"/>
          </p:nvPr>
        </p:nvSpPr>
        <p:spPr>
          <a:xfrm>
            <a:off x="7915603" y="5410200"/>
            <a:ext cx="578317" cy="365125"/>
          </a:xfrm>
        </p:spPr>
        <p:txBody>
          <a:bodyPr/>
          <a:lstStyle/>
          <a:p>
            <a:pPr>
              <a:defRPr/>
            </a:pPr>
            <a:fld id="{C5697A3E-9428-4966-A1DF-333BFD5E9EA7}" type="slidenum">
              <a:rPr lang="tr-TR" smtClean="0"/>
              <a:pPr>
                <a:defRPr/>
              </a:pPr>
              <a:t>‹#›</a:t>
            </a:fld>
            <a:endParaRPr lang="tr-TR"/>
          </a:p>
        </p:txBody>
      </p:sp>
    </p:spTree>
    <p:extLst>
      <p:ext uri="{BB962C8B-B14F-4D97-AF65-F5344CB8AC3E}">
        <p14:creationId xmlns:p14="http://schemas.microsoft.com/office/powerpoint/2010/main" val="3973946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tr-TR"/>
              <a:t>Resim eklemek için simgeye tıklayın</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1164AF99-B623-4FD3-B49E-7D41DE9D7470}"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4A2543D6-7E5F-4199-A119-CA040424C859}" type="slidenum">
              <a:rPr lang="tr-TR" smtClean="0"/>
              <a:pPr>
                <a:defRPr/>
              </a:pPr>
              <a:t>‹#›</a:t>
            </a:fld>
            <a:endParaRPr lang="tr-TR"/>
          </a:p>
        </p:txBody>
      </p:sp>
    </p:spTree>
    <p:extLst>
      <p:ext uri="{BB962C8B-B14F-4D97-AF65-F5344CB8AC3E}">
        <p14:creationId xmlns:p14="http://schemas.microsoft.com/office/powerpoint/2010/main" val="1927318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1164AF99-B623-4FD3-B49E-7D41DE9D7470}"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4A2543D6-7E5F-4199-A119-CA040424C859}" type="slidenum">
              <a:rPr lang="tr-TR" smtClean="0"/>
              <a:pPr>
                <a:defRPr/>
              </a:pPr>
              <a:t>‹#›</a:t>
            </a:fld>
            <a:endParaRPr lang="tr-TR"/>
          </a:p>
        </p:txBody>
      </p:sp>
    </p:spTree>
    <p:extLst>
      <p:ext uri="{BB962C8B-B14F-4D97-AF65-F5344CB8AC3E}">
        <p14:creationId xmlns:p14="http://schemas.microsoft.com/office/powerpoint/2010/main" val="214573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1164AF99-B623-4FD3-B49E-7D41DE9D7470}"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4A2543D6-7E5F-4199-A119-CA040424C859}" type="slidenum">
              <a:rPr lang="tr-TR" smtClean="0"/>
              <a:pPr>
                <a:defRPr/>
              </a:pPr>
              <a:t>‹#›</a:t>
            </a:fld>
            <a:endParaRPr lang="tr-TR"/>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2436101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1164AF99-B623-4FD3-B49E-7D41DE9D7470}"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4A2543D6-7E5F-4199-A119-CA040424C859}" type="slidenum">
              <a:rPr lang="tr-TR" smtClean="0"/>
              <a:pPr>
                <a:defRPr/>
              </a:pPr>
              <a:t>‹#›</a:t>
            </a:fld>
            <a:endParaRPr lang="tr-TR"/>
          </a:p>
        </p:txBody>
      </p:sp>
    </p:spTree>
    <p:extLst>
      <p:ext uri="{BB962C8B-B14F-4D97-AF65-F5344CB8AC3E}">
        <p14:creationId xmlns:p14="http://schemas.microsoft.com/office/powerpoint/2010/main" val="1989976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pPr>
              <a:defRPr/>
            </a:pPr>
            <a:fld id="{1164AF99-B623-4FD3-B49E-7D41DE9D7470}" type="datetimeFigureOut">
              <a:rPr lang="tr-TR" smtClean="0"/>
              <a:pPr>
                <a:defRPr/>
              </a:pPr>
              <a:t>17.09.2019</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4A2543D6-7E5F-4199-A119-CA040424C859}" type="slidenum">
              <a:rPr lang="tr-TR" smtClean="0"/>
              <a:pPr>
                <a:defRPr/>
              </a:pPr>
              <a:t>‹#›</a:t>
            </a:fld>
            <a:endParaRPr lang="tr-TR"/>
          </a:p>
        </p:txBody>
      </p:sp>
    </p:spTree>
    <p:extLst>
      <p:ext uri="{BB962C8B-B14F-4D97-AF65-F5344CB8AC3E}">
        <p14:creationId xmlns:p14="http://schemas.microsoft.com/office/powerpoint/2010/main" val="1561131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tr-TR"/>
              <a:t>Resim eklemek için simgeye tıklayın</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tr-TR"/>
              <a:t>Resim eklemek için simgeye tıklayın</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tr-TR"/>
              <a:t>Resim eklemek için simgeye tıklayın</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pPr>
              <a:defRPr/>
            </a:pPr>
            <a:fld id="{1164AF99-B623-4FD3-B49E-7D41DE9D7470}" type="datetimeFigureOut">
              <a:rPr lang="tr-TR" smtClean="0"/>
              <a:pPr>
                <a:defRPr/>
              </a:pPr>
              <a:t>17.09.2019</a:t>
            </a:fld>
            <a:endParaRPr lang="tr-TR"/>
          </a:p>
        </p:txBody>
      </p:sp>
      <p:sp>
        <p:nvSpPr>
          <p:cNvPr id="4" name="Footer Placeholder 3"/>
          <p:cNvSpPr>
            <a:spLocks noGrp="1"/>
          </p:cNvSpPr>
          <p:nvPr>
            <p:ph type="ftr" sz="quarter" idx="11"/>
          </p:nvPr>
        </p:nvSpPr>
        <p:spPr/>
        <p:txBody>
          <a:bodyPr/>
          <a:lstStyle>
            <a:lvl1pPr>
              <a:defRPr cap="all" baseline="0"/>
            </a:lvl1pPr>
          </a:lstStyle>
          <a:p>
            <a:pPr>
              <a:defRPr/>
            </a:pPr>
            <a:endParaRPr lang="tr-TR"/>
          </a:p>
        </p:txBody>
      </p:sp>
      <p:sp>
        <p:nvSpPr>
          <p:cNvPr id="5" name="Slide Number Placeholder 4"/>
          <p:cNvSpPr>
            <a:spLocks noGrp="1"/>
          </p:cNvSpPr>
          <p:nvPr>
            <p:ph type="sldNum" sz="quarter" idx="12"/>
          </p:nvPr>
        </p:nvSpPr>
        <p:spPr/>
        <p:txBody>
          <a:bodyPr/>
          <a:lstStyle/>
          <a:p>
            <a:pPr>
              <a:defRPr/>
            </a:pPr>
            <a:fld id="{4A2543D6-7E5F-4199-A119-CA040424C859}" type="slidenum">
              <a:rPr lang="tr-TR" smtClean="0"/>
              <a:pPr>
                <a:defRPr/>
              </a:pPr>
              <a:t>‹#›</a:t>
            </a:fld>
            <a:endParaRPr lang="tr-TR"/>
          </a:p>
        </p:txBody>
      </p:sp>
    </p:spTree>
    <p:extLst>
      <p:ext uri="{BB962C8B-B14F-4D97-AF65-F5344CB8AC3E}">
        <p14:creationId xmlns:p14="http://schemas.microsoft.com/office/powerpoint/2010/main" val="3609300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1164AF99-B623-4FD3-B49E-7D41DE9D7470}" type="datetimeFigureOut">
              <a:rPr lang="tr-TR" smtClean="0"/>
              <a:pPr>
                <a:defRPr/>
              </a:pPr>
              <a:t>17.09.2019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4A2543D6-7E5F-4199-A119-CA040424C859}" type="slidenum">
              <a:rPr lang="tr-TR" smtClean="0"/>
              <a:pPr>
                <a:defRPr/>
              </a:pPr>
              <a:t>‹#›</a:t>
            </a:fld>
            <a:endParaRPr lang="tr-TR"/>
          </a:p>
        </p:txBody>
      </p:sp>
    </p:spTree>
    <p:extLst>
      <p:ext uri="{BB962C8B-B14F-4D97-AF65-F5344CB8AC3E}">
        <p14:creationId xmlns:p14="http://schemas.microsoft.com/office/powerpoint/2010/main" val="1590838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9A2A63DD-94AB-4795-A60F-45A18D991298}" type="datetimeFigureOut">
              <a:rPr lang="tr-TR" smtClean="0"/>
              <a:pPr>
                <a:defRPr/>
              </a:pPr>
              <a:t>17.09.2019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21D0E342-5791-46DB-AB18-1DD71600532C}" type="slidenum">
              <a:rPr lang="tr-TR" smtClean="0"/>
              <a:pPr>
                <a:defRPr/>
              </a:pPr>
              <a:t>‹#›</a:t>
            </a:fld>
            <a:endParaRPr lang="tr-TR"/>
          </a:p>
        </p:txBody>
      </p:sp>
    </p:spTree>
    <p:extLst>
      <p:ext uri="{BB962C8B-B14F-4D97-AF65-F5344CB8AC3E}">
        <p14:creationId xmlns:p14="http://schemas.microsoft.com/office/powerpoint/2010/main" val="3576331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5801052" y="5410202"/>
            <a:ext cx="2057400" cy="365125"/>
          </a:xfrm>
        </p:spPr>
        <p:txBody>
          <a:bodyPr/>
          <a:lstStyle/>
          <a:p>
            <a:pPr>
              <a:defRPr/>
            </a:pPr>
            <a:fld id="{B1FFD48A-C047-43CB-91CE-BD23A577DA60}" type="datetimeFigureOut">
              <a:rPr lang="tr-TR" smtClean="0"/>
              <a:pPr>
                <a:defRPr/>
              </a:pPr>
              <a:t>17.09.2019</a:t>
            </a:fld>
            <a:endParaRPr lang="tr-TR"/>
          </a:p>
        </p:txBody>
      </p:sp>
      <p:sp>
        <p:nvSpPr>
          <p:cNvPr id="5" name="Footer Placeholder 4"/>
          <p:cNvSpPr>
            <a:spLocks noGrp="1"/>
          </p:cNvSpPr>
          <p:nvPr>
            <p:ph type="ftr" sz="quarter" idx="11"/>
          </p:nvPr>
        </p:nvSpPr>
        <p:spPr>
          <a:xfrm>
            <a:off x="1900237" y="5410202"/>
            <a:ext cx="3843665" cy="365125"/>
          </a:xfrm>
        </p:spPr>
        <p:txBody>
          <a:bodyPr/>
          <a:lstStyle/>
          <a:p>
            <a:pPr>
              <a:defRPr/>
            </a:pPr>
            <a:endParaRPr lang="tr-TR"/>
          </a:p>
        </p:txBody>
      </p:sp>
      <p:sp>
        <p:nvSpPr>
          <p:cNvPr id="6" name="Slide Number Placeholder 5"/>
          <p:cNvSpPr>
            <a:spLocks noGrp="1"/>
          </p:cNvSpPr>
          <p:nvPr>
            <p:ph type="sldNum" sz="quarter" idx="12"/>
          </p:nvPr>
        </p:nvSpPr>
        <p:spPr>
          <a:xfrm>
            <a:off x="7915603" y="5410200"/>
            <a:ext cx="578317" cy="365125"/>
          </a:xfrm>
        </p:spPr>
        <p:txBody>
          <a:bodyPr/>
          <a:lstStyle/>
          <a:p>
            <a:pPr>
              <a:defRPr/>
            </a:pPr>
            <a:fld id="{055EA108-F6DE-4F8A-AC4C-754C57E5CC53}" type="slidenum">
              <a:rPr lang="tr-TR" smtClean="0"/>
              <a:pPr>
                <a:defRPr/>
              </a:pPr>
              <a:t>‹#›</a:t>
            </a:fld>
            <a:endParaRPr lang="tr-TR"/>
          </a:p>
        </p:txBody>
      </p:sp>
    </p:spTree>
    <p:extLst>
      <p:ext uri="{BB962C8B-B14F-4D97-AF65-F5344CB8AC3E}">
        <p14:creationId xmlns:p14="http://schemas.microsoft.com/office/powerpoint/2010/main" val="2801752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tr-TR"/>
              <a:t>Asıl başlık stilini düzenlemek için tıklayın</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9" name="Date Placeholder 3"/>
          <p:cNvSpPr>
            <a:spLocks noGrp="1"/>
          </p:cNvSpPr>
          <p:nvPr>
            <p:ph type="dt" sz="half" idx="10"/>
          </p:nvPr>
        </p:nvSpPr>
        <p:spPr>
          <a:xfrm>
            <a:off x="5592691" y="5883277"/>
            <a:ext cx="2057400" cy="365125"/>
          </a:xfrm>
        </p:spPr>
        <p:txBody>
          <a:bodyPr/>
          <a:lstStyle/>
          <a:p>
            <a:pPr>
              <a:defRPr/>
            </a:pPr>
            <a:fld id="{AB60C954-1E2B-45B0-AE19-9639EE51D54A}" type="datetimeFigureOut">
              <a:rPr lang="tr-TR" smtClean="0"/>
              <a:pPr>
                <a:defRPr/>
              </a:pPr>
              <a:t>17.09.2019</a:t>
            </a:fld>
            <a:endParaRPr lang="tr-TR"/>
          </a:p>
        </p:txBody>
      </p:sp>
      <p:sp>
        <p:nvSpPr>
          <p:cNvPr id="50" name="Footer Placeholder 4"/>
          <p:cNvSpPr>
            <a:spLocks noGrp="1"/>
          </p:cNvSpPr>
          <p:nvPr>
            <p:ph type="ftr" sz="quarter" idx="11"/>
          </p:nvPr>
        </p:nvSpPr>
        <p:spPr>
          <a:xfrm>
            <a:off x="856059" y="5883276"/>
            <a:ext cx="4679482" cy="365125"/>
          </a:xfrm>
        </p:spPr>
        <p:txBody>
          <a:bodyPr/>
          <a:lstStyle/>
          <a:p>
            <a:pPr>
              <a:defRPr/>
            </a:pPr>
            <a:endParaRPr lang="tr-TR"/>
          </a:p>
        </p:txBody>
      </p:sp>
      <p:sp>
        <p:nvSpPr>
          <p:cNvPr id="51" name="Slide Number Placeholder 5"/>
          <p:cNvSpPr>
            <a:spLocks noGrp="1"/>
          </p:cNvSpPr>
          <p:nvPr>
            <p:ph type="sldNum" sz="quarter" idx="12"/>
          </p:nvPr>
        </p:nvSpPr>
        <p:spPr>
          <a:xfrm>
            <a:off x="7707241" y="5883275"/>
            <a:ext cx="578317" cy="365125"/>
          </a:xfrm>
        </p:spPr>
        <p:txBody>
          <a:bodyPr/>
          <a:lstStyle/>
          <a:p>
            <a:pPr>
              <a:defRPr/>
            </a:pPr>
            <a:fld id="{EC6B3E18-D251-4ECF-852F-76253302E849}" type="slidenum">
              <a:rPr lang="tr-TR" smtClean="0"/>
              <a:pPr>
                <a:defRPr/>
              </a:pPr>
              <a:t>‹#›</a:t>
            </a:fld>
            <a:endParaRPr lang="tr-TR"/>
          </a:p>
        </p:txBody>
      </p:sp>
    </p:spTree>
    <p:extLst>
      <p:ext uri="{BB962C8B-B14F-4D97-AF65-F5344CB8AC3E}">
        <p14:creationId xmlns:p14="http://schemas.microsoft.com/office/powerpoint/2010/main" val="728585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tr-TR"/>
              <a:t>Asıl başlık stilini düzenlemek için tıklayın</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9" name="Date Placeholder 3"/>
          <p:cNvSpPr>
            <a:spLocks noGrp="1"/>
          </p:cNvSpPr>
          <p:nvPr>
            <p:ph type="dt" sz="half" idx="10"/>
          </p:nvPr>
        </p:nvSpPr>
        <p:spPr>
          <a:xfrm>
            <a:off x="5592691" y="5883277"/>
            <a:ext cx="2057400" cy="365125"/>
          </a:xfrm>
        </p:spPr>
        <p:txBody>
          <a:bodyPr/>
          <a:lstStyle/>
          <a:p>
            <a:pPr>
              <a:defRPr/>
            </a:pPr>
            <a:fld id="{F48476D5-65A6-4438-9931-BD6C97E50952}" type="datetimeFigureOut">
              <a:rPr lang="tr-TR" smtClean="0"/>
              <a:pPr>
                <a:defRPr/>
              </a:pPr>
              <a:t>17.09.2019</a:t>
            </a:fld>
            <a:endParaRPr lang="tr-TR"/>
          </a:p>
        </p:txBody>
      </p:sp>
      <p:sp>
        <p:nvSpPr>
          <p:cNvPr id="50" name="Footer Placeholder 4"/>
          <p:cNvSpPr>
            <a:spLocks noGrp="1"/>
          </p:cNvSpPr>
          <p:nvPr>
            <p:ph type="ftr" sz="quarter" idx="11"/>
          </p:nvPr>
        </p:nvSpPr>
        <p:spPr>
          <a:xfrm>
            <a:off x="856059" y="5883276"/>
            <a:ext cx="4679482" cy="365125"/>
          </a:xfrm>
        </p:spPr>
        <p:txBody>
          <a:bodyPr/>
          <a:lstStyle/>
          <a:p>
            <a:pPr>
              <a:defRPr/>
            </a:pPr>
            <a:endParaRPr lang="tr-TR"/>
          </a:p>
        </p:txBody>
      </p:sp>
      <p:sp>
        <p:nvSpPr>
          <p:cNvPr id="51" name="Slide Number Placeholder 5"/>
          <p:cNvSpPr>
            <a:spLocks noGrp="1"/>
          </p:cNvSpPr>
          <p:nvPr>
            <p:ph type="sldNum" sz="quarter" idx="12"/>
          </p:nvPr>
        </p:nvSpPr>
        <p:spPr>
          <a:xfrm>
            <a:off x="7707241" y="5883275"/>
            <a:ext cx="578317" cy="365125"/>
          </a:xfrm>
        </p:spPr>
        <p:txBody>
          <a:bodyPr/>
          <a:lstStyle/>
          <a:p>
            <a:pPr>
              <a:defRPr/>
            </a:pPr>
            <a:fld id="{BC8D8C6A-6AF7-48A5-A162-F0F865FFDA2B}" type="slidenum">
              <a:rPr lang="tr-TR" smtClean="0"/>
              <a:pPr>
                <a:defRPr/>
              </a:pPr>
              <a:t>‹#›</a:t>
            </a:fld>
            <a:endParaRPr lang="tr-TR"/>
          </a:p>
        </p:txBody>
      </p:sp>
    </p:spTree>
    <p:extLst>
      <p:ext uri="{BB962C8B-B14F-4D97-AF65-F5344CB8AC3E}">
        <p14:creationId xmlns:p14="http://schemas.microsoft.com/office/powerpoint/2010/main" val="9991754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pPr>
              <a:defRPr/>
            </a:pPr>
            <a:fld id="{5AC2EE7E-4E20-45CB-8B07-E3CE9E1CAB65}" type="datetimeFigureOut">
              <a:rPr lang="tr-TR" smtClean="0"/>
              <a:pPr>
                <a:defRPr/>
              </a:pPr>
              <a:t>17.09.2019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11F44581-845B-41AF-B7B5-11DA80028C17}" type="slidenum">
              <a:rPr lang="tr-TR" smtClean="0"/>
              <a:pPr>
                <a:defRPr/>
              </a:pPr>
              <a:t>‹#›</a:t>
            </a:fld>
            <a:endParaRPr lang="tr-TR"/>
          </a:p>
        </p:txBody>
      </p:sp>
    </p:spTree>
    <p:extLst>
      <p:ext uri="{BB962C8B-B14F-4D97-AF65-F5344CB8AC3E}">
        <p14:creationId xmlns:p14="http://schemas.microsoft.com/office/powerpoint/2010/main" val="627507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pPr>
              <a:defRPr/>
            </a:pPr>
            <a:fld id="{7CF89E54-13B6-4E9C-99AA-18C9B89E5D9C}"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0BEF5CA6-976E-43DC-9A4B-012E602E8088}" type="slidenum">
              <a:rPr lang="tr-TR" smtClean="0"/>
              <a:pPr>
                <a:defRPr/>
              </a:pPr>
              <a:t>‹#›</a:t>
            </a:fld>
            <a:endParaRPr lang="tr-TR"/>
          </a:p>
        </p:txBody>
      </p:sp>
    </p:spTree>
    <p:extLst>
      <p:ext uri="{BB962C8B-B14F-4D97-AF65-F5344CB8AC3E}">
        <p14:creationId xmlns:p14="http://schemas.microsoft.com/office/powerpoint/2010/main" val="2284009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856058" y="3073398"/>
            <a:ext cx="3658793" cy="27178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29150" y="3073398"/>
            <a:ext cx="3656408" cy="27178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pPr>
              <a:defRPr/>
            </a:pPr>
            <a:fld id="{946658EF-837A-4EFD-95B1-08BA1AB58BC3}" type="datetimeFigureOut">
              <a:rPr lang="tr-TR" smtClean="0"/>
              <a:pPr>
                <a:defRPr/>
              </a:pPr>
              <a:t>17.09.2019</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661E1318-FF57-4455-8088-684FC6CFD75B}" type="slidenum">
              <a:rPr lang="tr-TR" smtClean="0"/>
              <a:pPr>
                <a:defRPr/>
              </a:pPr>
              <a:t>‹#›</a:t>
            </a:fld>
            <a:endParaRPr lang="tr-TR"/>
          </a:p>
        </p:txBody>
      </p:sp>
    </p:spTree>
    <p:extLst>
      <p:ext uri="{BB962C8B-B14F-4D97-AF65-F5344CB8AC3E}">
        <p14:creationId xmlns:p14="http://schemas.microsoft.com/office/powerpoint/2010/main" val="29641795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pPr>
              <a:defRPr/>
            </a:pPr>
            <a:fld id="{AD6BE9D3-0D85-4E0A-AAC3-64EE72BFD1CC}" type="datetimeFigureOut">
              <a:rPr lang="tr-TR" smtClean="0"/>
              <a:pPr>
                <a:defRPr/>
              </a:pPr>
              <a:t>17.09.2019</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4E9AD4B8-56A6-446F-A9FC-7542B837AE7C}" type="slidenum">
              <a:rPr lang="tr-TR" smtClean="0"/>
              <a:pPr>
                <a:defRPr/>
              </a:pPr>
              <a:t>‹#›</a:t>
            </a:fld>
            <a:endParaRPr lang="tr-TR"/>
          </a:p>
        </p:txBody>
      </p:sp>
    </p:spTree>
    <p:extLst>
      <p:ext uri="{BB962C8B-B14F-4D97-AF65-F5344CB8AC3E}">
        <p14:creationId xmlns:p14="http://schemas.microsoft.com/office/powerpoint/2010/main" val="9997466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F1DF3CB-72CF-4920-819E-7F4A4A7B2A5D}" type="datetimeFigureOut">
              <a:rPr lang="tr-TR" smtClean="0"/>
              <a:pPr>
                <a:defRPr/>
              </a:pPr>
              <a:t>17.09.2019</a:t>
            </a:fld>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A6A0434D-DAD5-42FA-95CD-49F3DCDC1FD1}" type="slidenum">
              <a:rPr lang="tr-TR" smtClean="0"/>
              <a:pPr>
                <a:defRPr/>
              </a:pPr>
              <a:t>‹#›</a:t>
            </a:fld>
            <a:endParaRPr lang="tr-TR"/>
          </a:p>
        </p:txBody>
      </p:sp>
    </p:spTree>
    <p:extLst>
      <p:ext uri="{BB962C8B-B14F-4D97-AF65-F5344CB8AC3E}">
        <p14:creationId xmlns:p14="http://schemas.microsoft.com/office/powerpoint/2010/main" val="2301235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341529F5-48E1-4646-BB5A-1B396D62F856}"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687AB51E-29E0-464F-BDA9-5B4E364F8DA2}" type="slidenum">
              <a:rPr lang="tr-TR" smtClean="0"/>
              <a:pPr>
                <a:defRPr/>
              </a:pPr>
              <a:t>‹#›</a:t>
            </a:fld>
            <a:endParaRPr lang="tr-TR"/>
          </a:p>
        </p:txBody>
      </p:sp>
    </p:spTree>
    <p:extLst>
      <p:ext uri="{BB962C8B-B14F-4D97-AF65-F5344CB8AC3E}">
        <p14:creationId xmlns:p14="http://schemas.microsoft.com/office/powerpoint/2010/main" val="3885759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tr-TR"/>
              <a:t>Resim eklemek için simgeye tıklayın</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D6A75D1E-E8AD-4506-83B8-581A25A42067}"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76074E31-E180-4306-9250-478C094DB52A}" type="slidenum">
              <a:rPr lang="tr-TR" smtClean="0"/>
              <a:pPr>
                <a:defRPr/>
              </a:pPr>
              <a:t>‹#›</a:t>
            </a:fld>
            <a:endParaRPr lang="tr-TR"/>
          </a:p>
        </p:txBody>
      </p:sp>
    </p:spTree>
    <p:extLst>
      <p:ext uri="{BB962C8B-B14F-4D97-AF65-F5344CB8AC3E}">
        <p14:creationId xmlns:p14="http://schemas.microsoft.com/office/powerpoint/2010/main" val="3727458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tr-TR"/>
              <a:t>Resim eklemek için simgeye tıklayın</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1164AF99-B623-4FD3-B49E-7D41DE9D7470}"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4A2543D6-7E5F-4199-A119-CA040424C859}" type="slidenum">
              <a:rPr lang="tr-TR" smtClean="0"/>
              <a:pPr>
                <a:defRPr/>
              </a:pPr>
              <a:t>‹#›</a:t>
            </a:fld>
            <a:endParaRPr lang="tr-TR"/>
          </a:p>
        </p:txBody>
      </p:sp>
    </p:spTree>
    <p:extLst>
      <p:ext uri="{BB962C8B-B14F-4D97-AF65-F5344CB8AC3E}">
        <p14:creationId xmlns:p14="http://schemas.microsoft.com/office/powerpoint/2010/main" val="226612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1164AF99-B623-4FD3-B49E-7D41DE9D7470}"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4A2543D6-7E5F-4199-A119-CA040424C859}" type="slidenum">
              <a:rPr lang="tr-TR" smtClean="0"/>
              <a:pPr>
                <a:defRPr/>
              </a:pPr>
              <a:t>‹#›</a:t>
            </a:fld>
            <a:endParaRPr lang="tr-TR"/>
          </a:p>
        </p:txBody>
      </p:sp>
    </p:spTree>
    <p:extLst>
      <p:ext uri="{BB962C8B-B14F-4D97-AF65-F5344CB8AC3E}">
        <p14:creationId xmlns:p14="http://schemas.microsoft.com/office/powerpoint/2010/main" val="31728626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1164AF99-B623-4FD3-B49E-7D41DE9D7470}"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4A2543D6-7E5F-4199-A119-CA040424C859}" type="slidenum">
              <a:rPr lang="tr-TR" smtClean="0"/>
              <a:pPr>
                <a:defRPr/>
              </a:pPr>
              <a:t>‹#›</a:t>
            </a:fld>
            <a:endParaRPr lang="tr-TR"/>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1249905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pPr>
              <a:defRPr/>
            </a:pPr>
            <a:fld id="{1164AF99-B623-4FD3-B49E-7D41DE9D7470}" type="datetimeFigureOut">
              <a:rPr lang="tr-TR" smtClean="0"/>
              <a:pPr>
                <a:defRPr/>
              </a:pPr>
              <a:t>17.09.2019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4A2543D6-7E5F-4199-A119-CA040424C859}" type="slidenum">
              <a:rPr lang="tr-TR" smtClean="0"/>
              <a:pPr>
                <a:defRPr/>
              </a:pPr>
              <a:t>‹#›</a:t>
            </a:fld>
            <a:endParaRPr lang="tr-TR"/>
          </a:p>
        </p:txBody>
      </p:sp>
    </p:spTree>
    <p:extLst>
      <p:ext uri="{BB962C8B-B14F-4D97-AF65-F5344CB8AC3E}">
        <p14:creationId xmlns:p14="http://schemas.microsoft.com/office/powerpoint/2010/main" val="40628313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1164AF99-B623-4FD3-B49E-7D41DE9D7470}"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4A2543D6-7E5F-4199-A119-CA040424C859}" type="slidenum">
              <a:rPr lang="tr-TR" smtClean="0"/>
              <a:pPr>
                <a:defRPr/>
              </a:pPr>
              <a:t>‹#›</a:t>
            </a:fld>
            <a:endParaRPr lang="tr-TR"/>
          </a:p>
        </p:txBody>
      </p:sp>
    </p:spTree>
    <p:extLst>
      <p:ext uri="{BB962C8B-B14F-4D97-AF65-F5344CB8AC3E}">
        <p14:creationId xmlns:p14="http://schemas.microsoft.com/office/powerpoint/2010/main" val="24665357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pPr>
              <a:defRPr/>
            </a:pPr>
            <a:fld id="{1164AF99-B623-4FD3-B49E-7D41DE9D7470}" type="datetimeFigureOut">
              <a:rPr lang="tr-TR" smtClean="0"/>
              <a:pPr>
                <a:defRPr/>
              </a:pPr>
              <a:t>17.09.2019</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4A2543D6-7E5F-4199-A119-CA040424C859}" type="slidenum">
              <a:rPr lang="tr-TR" smtClean="0"/>
              <a:pPr>
                <a:defRPr/>
              </a:pPr>
              <a:t>‹#›</a:t>
            </a:fld>
            <a:endParaRPr lang="tr-TR"/>
          </a:p>
        </p:txBody>
      </p:sp>
    </p:spTree>
    <p:extLst>
      <p:ext uri="{BB962C8B-B14F-4D97-AF65-F5344CB8AC3E}">
        <p14:creationId xmlns:p14="http://schemas.microsoft.com/office/powerpoint/2010/main" val="4252326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tr-TR"/>
              <a:t>Resim eklemek için simgeye tıklayın</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tr-TR"/>
              <a:t>Resim eklemek için simgeye tıklayın</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tr-TR"/>
              <a:t>Resim eklemek için simgeye tıklayın</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pPr>
              <a:defRPr/>
            </a:pPr>
            <a:fld id="{1164AF99-B623-4FD3-B49E-7D41DE9D7470}" type="datetimeFigureOut">
              <a:rPr lang="tr-TR" smtClean="0"/>
              <a:pPr>
                <a:defRPr/>
              </a:pPr>
              <a:t>17.09.2019</a:t>
            </a:fld>
            <a:endParaRPr lang="tr-TR"/>
          </a:p>
        </p:txBody>
      </p:sp>
      <p:sp>
        <p:nvSpPr>
          <p:cNvPr id="4" name="Footer Placeholder 3"/>
          <p:cNvSpPr>
            <a:spLocks noGrp="1"/>
          </p:cNvSpPr>
          <p:nvPr>
            <p:ph type="ftr" sz="quarter" idx="11"/>
          </p:nvPr>
        </p:nvSpPr>
        <p:spPr/>
        <p:txBody>
          <a:bodyPr/>
          <a:lstStyle>
            <a:lvl1pPr>
              <a:defRPr cap="all" baseline="0"/>
            </a:lvl1pPr>
          </a:lstStyle>
          <a:p>
            <a:pPr>
              <a:defRPr/>
            </a:pPr>
            <a:endParaRPr lang="tr-TR"/>
          </a:p>
        </p:txBody>
      </p:sp>
      <p:sp>
        <p:nvSpPr>
          <p:cNvPr id="5" name="Slide Number Placeholder 4"/>
          <p:cNvSpPr>
            <a:spLocks noGrp="1"/>
          </p:cNvSpPr>
          <p:nvPr>
            <p:ph type="sldNum" sz="quarter" idx="12"/>
          </p:nvPr>
        </p:nvSpPr>
        <p:spPr/>
        <p:txBody>
          <a:bodyPr/>
          <a:lstStyle/>
          <a:p>
            <a:pPr>
              <a:defRPr/>
            </a:pPr>
            <a:fld id="{4A2543D6-7E5F-4199-A119-CA040424C859}" type="slidenum">
              <a:rPr lang="tr-TR" smtClean="0"/>
              <a:pPr>
                <a:defRPr/>
              </a:pPr>
              <a:t>‹#›</a:t>
            </a:fld>
            <a:endParaRPr lang="tr-TR"/>
          </a:p>
        </p:txBody>
      </p:sp>
    </p:spTree>
    <p:extLst>
      <p:ext uri="{BB962C8B-B14F-4D97-AF65-F5344CB8AC3E}">
        <p14:creationId xmlns:p14="http://schemas.microsoft.com/office/powerpoint/2010/main" val="188317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5AC2EE7E-4E20-45CB-8B07-E3CE9E1CAB65}" type="datetimeFigureOut">
              <a:rPr lang="tr-TR" smtClean="0"/>
              <a:pPr>
                <a:defRPr/>
              </a:pPr>
              <a:t>17.09.2019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11F44581-845B-41AF-B7B5-11DA80028C17}" type="slidenum">
              <a:rPr lang="tr-TR" smtClean="0"/>
              <a:pPr>
                <a:defRPr/>
              </a:pPr>
              <a:t>‹#›</a:t>
            </a:fld>
            <a:endParaRPr lang="tr-TR"/>
          </a:p>
        </p:txBody>
      </p:sp>
    </p:spTree>
    <p:extLst>
      <p:ext uri="{BB962C8B-B14F-4D97-AF65-F5344CB8AC3E}">
        <p14:creationId xmlns:p14="http://schemas.microsoft.com/office/powerpoint/2010/main" val="42841746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860AF0DF-A883-408D-A97C-528AF4295534}" type="datetimeFigureOut">
              <a:rPr lang="tr-TR" smtClean="0"/>
              <a:pPr>
                <a:defRPr/>
              </a:pPr>
              <a:t>17.09.2019</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FF899E5B-5C6A-4828-B465-DD9DA565C9A3}" type="slidenum">
              <a:rPr lang="tr-TR" smtClean="0"/>
              <a:pPr>
                <a:defRPr/>
              </a:pPr>
              <a:t>‹#›</a:t>
            </a:fld>
            <a:endParaRPr lang="tr-TR"/>
          </a:p>
        </p:txBody>
      </p:sp>
    </p:spTree>
    <p:extLst>
      <p:ext uri="{BB962C8B-B14F-4D97-AF65-F5344CB8AC3E}">
        <p14:creationId xmlns:p14="http://schemas.microsoft.com/office/powerpoint/2010/main" val="4174952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pPr>
              <a:defRPr/>
            </a:pPr>
            <a:fld id="{E666FD14-3B66-45F9-A14F-F760E0B31E70}"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817F2465-462C-4286-B3EE-09CBF6B80C77}" type="slidenum">
              <a:rPr lang="tr-TR" smtClean="0"/>
              <a:pPr>
                <a:defRPr/>
              </a:pPr>
              <a:t>‹#›</a:t>
            </a:fld>
            <a:endParaRPr lang="tr-TR"/>
          </a:p>
        </p:txBody>
      </p:sp>
    </p:spTree>
    <p:extLst>
      <p:ext uri="{BB962C8B-B14F-4D97-AF65-F5344CB8AC3E}">
        <p14:creationId xmlns:p14="http://schemas.microsoft.com/office/powerpoint/2010/main" val="206247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856058" y="3073398"/>
            <a:ext cx="3658793" cy="27178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29150" y="3073398"/>
            <a:ext cx="3656408" cy="27178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pPr>
              <a:defRPr/>
            </a:pPr>
            <a:fld id="{91304A22-8356-413E-AD8C-7F0B1CF9C2F5}" type="datetimeFigureOut">
              <a:rPr lang="tr-TR" smtClean="0"/>
              <a:pPr>
                <a:defRPr/>
              </a:pPr>
              <a:t>17.09.2019</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20754BB0-7C55-4A5A-9A9B-A04F19696D1E}" type="slidenum">
              <a:rPr lang="tr-TR" smtClean="0"/>
              <a:pPr>
                <a:defRPr/>
              </a:pPr>
              <a:t>‹#›</a:t>
            </a:fld>
            <a:endParaRPr lang="tr-TR"/>
          </a:p>
        </p:txBody>
      </p:sp>
    </p:spTree>
    <p:extLst>
      <p:ext uri="{BB962C8B-B14F-4D97-AF65-F5344CB8AC3E}">
        <p14:creationId xmlns:p14="http://schemas.microsoft.com/office/powerpoint/2010/main" val="1953476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pPr>
              <a:defRPr/>
            </a:pPr>
            <a:fld id="{B2737CEF-676B-470F-AD12-DFD0BFD52FE7}" type="datetimeFigureOut">
              <a:rPr lang="tr-TR" smtClean="0"/>
              <a:pPr>
                <a:defRPr/>
              </a:pPr>
              <a:t>17.09.2019</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26643511-15BA-47AE-BA1A-52A274CF7A43}" type="slidenum">
              <a:rPr lang="tr-TR" smtClean="0"/>
              <a:pPr>
                <a:defRPr/>
              </a:pPr>
              <a:t>‹#›</a:t>
            </a:fld>
            <a:endParaRPr lang="tr-TR"/>
          </a:p>
        </p:txBody>
      </p:sp>
    </p:spTree>
    <p:extLst>
      <p:ext uri="{BB962C8B-B14F-4D97-AF65-F5344CB8AC3E}">
        <p14:creationId xmlns:p14="http://schemas.microsoft.com/office/powerpoint/2010/main" val="128866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D3C96C8-250C-4961-B37D-F84ECFEAEE36}" type="datetimeFigureOut">
              <a:rPr lang="tr-TR" smtClean="0"/>
              <a:pPr>
                <a:defRPr/>
              </a:pPr>
              <a:t>17.09.2019</a:t>
            </a:fld>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29E1B907-D78F-4360-B7E8-2DDA1BCD6506}" type="slidenum">
              <a:rPr lang="tr-TR" smtClean="0"/>
              <a:pPr>
                <a:defRPr/>
              </a:pPr>
              <a:t>‹#›</a:t>
            </a:fld>
            <a:endParaRPr lang="tr-TR"/>
          </a:p>
        </p:txBody>
      </p:sp>
    </p:spTree>
    <p:extLst>
      <p:ext uri="{BB962C8B-B14F-4D97-AF65-F5344CB8AC3E}">
        <p14:creationId xmlns:p14="http://schemas.microsoft.com/office/powerpoint/2010/main" val="1016990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201A6276-8952-4D1A-B515-F61F2C13ABD2}"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F931F85-B4E5-4069-AB09-9D8A770B0922}" type="slidenum">
              <a:rPr lang="tr-TR" smtClean="0"/>
              <a:pPr>
                <a:defRPr/>
              </a:pPr>
              <a:t>‹#›</a:t>
            </a:fld>
            <a:endParaRPr lang="tr-TR"/>
          </a:p>
        </p:txBody>
      </p:sp>
    </p:spTree>
    <p:extLst>
      <p:ext uri="{BB962C8B-B14F-4D97-AF65-F5344CB8AC3E}">
        <p14:creationId xmlns:p14="http://schemas.microsoft.com/office/powerpoint/2010/main" val="1170294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tr-TR"/>
              <a:t>Resim eklemek için simgeye tıklayın</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7C915701-61E1-49DC-AF6D-E89C40AD54F8}" type="datetimeFigureOut">
              <a:rPr lang="tr-TR" smtClean="0"/>
              <a:pPr>
                <a:defRPr/>
              </a:pPr>
              <a:t>17.09.2019</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7F066AC-577D-43F3-83BB-47C6F8483861}" type="slidenum">
              <a:rPr lang="tr-TR" smtClean="0"/>
              <a:pPr>
                <a:defRPr/>
              </a:pPr>
              <a:t>‹#›</a:t>
            </a:fld>
            <a:endParaRPr lang="tr-TR"/>
          </a:p>
        </p:txBody>
      </p:sp>
    </p:spTree>
    <p:extLst>
      <p:ext uri="{BB962C8B-B14F-4D97-AF65-F5344CB8AC3E}">
        <p14:creationId xmlns:p14="http://schemas.microsoft.com/office/powerpoint/2010/main" val="3137885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1164AF99-B623-4FD3-B49E-7D41DE9D7470}" type="datetimeFigureOut">
              <a:rPr lang="tr-TR" smtClean="0"/>
              <a:pPr>
                <a:defRPr/>
              </a:pPr>
              <a:t>17.09.2019</a:t>
            </a:fld>
            <a:endParaRPr lang="tr-TR"/>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tr-TR"/>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4A2543D6-7E5F-4199-A119-CA040424C859}" type="slidenum">
              <a:rPr lang="tr-TR" smtClean="0"/>
              <a:pPr>
                <a:defRPr/>
              </a:pPr>
              <a:t>‹#›</a:t>
            </a:fld>
            <a:endParaRPr lang="tr-TR"/>
          </a:p>
        </p:txBody>
      </p:sp>
    </p:spTree>
    <p:extLst>
      <p:ext uri="{BB962C8B-B14F-4D97-AF65-F5344CB8AC3E}">
        <p14:creationId xmlns:p14="http://schemas.microsoft.com/office/powerpoint/2010/main" val="474455931"/>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1164AF99-B623-4FD3-B49E-7D41DE9D7470}" type="datetimeFigureOut">
              <a:rPr lang="tr-TR" smtClean="0"/>
              <a:pPr>
                <a:defRPr/>
              </a:pPr>
              <a:t>17.09.2019</a:t>
            </a:fld>
            <a:endParaRPr lang="tr-TR"/>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tr-TR"/>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4A2543D6-7E5F-4199-A119-CA040424C859}" type="slidenum">
              <a:rPr lang="tr-TR" smtClean="0"/>
              <a:pPr>
                <a:defRPr/>
              </a:pPr>
              <a:t>‹#›</a:t>
            </a:fld>
            <a:endParaRPr lang="tr-TR"/>
          </a:p>
        </p:txBody>
      </p:sp>
    </p:spTree>
    <p:extLst>
      <p:ext uri="{BB962C8B-B14F-4D97-AF65-F5344CB8AC3E}">
        <p14:creationId xmlns:p14="http://schemas.microsoft.com/office/powerpoint/2010/main" val="3623359606"/>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4.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1 Başlık"/>
          <p:cNvSpPr>
            <a:spLocks noGrp="1"/>
          </p:cNvSpPr>
          <p:nvPr>
            <p:ph type="ctrTitle"/>
          </p:nvPr>
        </p:nvSpPr>
        <p:spPr>
          <a:xfrm>
            <a:off x="1187624" y="3158083"/>
            <a:ext cx="7772400" cy="1470025"/>
          </a:xfrm>
        </p:spPr>
        <p:txBody>
          <a:bodyPr>
            <a:noAutofit/>
          </a:bodyPr>
          <a:lstStyle/>
          <a:p>
            <a:pPr algn="ctr" eaLnBrk="1" hangingPunct="1">
              <a:lnSpc>
                <a:spcPct val="135000"/>
              </a:lnSpc>
            </a:pPr>
            <a:r>
              <a:rPr lang="tr-TR" sz="3600" dirty="0"/>
              <a:t>TEMEL ELEKTRİK-ELEKTRONİK</a:t>
            </a:r>
            <a:br>
              <a:rPr lang="tr-TR" sz="3600"/>
            </a:br>
            <a:endParaRPr lang="tr-TR" sz="3600" dirty="0"/>
          </a:p>
        </p:txBody>
      </p:sp>
      <p:sp>
        <p:nvSpPr>
          <p:cNvPr id="13314" name="2 Alt Başlık"/>
          <p:cNvSpPr>
            <a:spLocks noGrp="1"/>
          </p:cNvSpPr>
          <p:nvPr>
            <p:ph type="subTitle" idx="1"/>
          </p:nvPr>
        </p:nvSpPr>
        <p:spPr>
          <a:xfrm>
            <a:off x="2534426" y="4941168"/>
            <a:ext cx="5078796" cy="864096"/>
          </a:xfrm>
        </p:spPr>
        <p:txBody>
          <a:bodyPr>
            <a:normAutofit/>
          </a:bodyPr>
          <a:lstStyle/>
          <a:p>
            <a:pPr algn="ctr">
              <a:lnSpc>
                <a:spcPct val="145000"/>
              </a:lnSpc>
              <a:spcBef>
                <a:spcPct val="0"/>
              </a:spcBef>
            </a:pPr>
            <a:r>
              <a:rPr lang="tr-TR" sz="3200" dirty="0">
                <a:solidFill>
                  <a:schemeClr val="tx1"/>
                </a:solidFill>
                <a:latin typeface="+mj-lt"/>
                <a:ea typeface="+mj-ea"/>
                <a:cs typeface="+mj-cs"/>
              </a:rPr>
              <a:t>ÖĞR.GÖR.SEDAT ERSÖZ</a:t>
            </a:r>
          </a:p>
        </p:txBody>
      </p:sp>
      <p:sp>
        <p:nvSpPr>
          <p:cNvPr id="13315" name="1 Başlık"/>
          <p:cNvSpPr txBox="1">
            <a:spLocks/>
          </p:cNvSpPr>
          <p:nvPr/>
        </p:nvSpPr>
        <p:spPr bwMode="auto">
          <a:xfrm>
            <a:off x="1187624" y="777808"/>
            <a:ext cx="7772400" cy="1470025"/>
          </a:xfrm>
          <a:prstGeom prst="rect">
            <a:avLst/>
          </a:prstGeom>
          <a:noFill/>
          <a:ln w="9525">
            <a:noFill/>
            <a:miter lim="800000"/>
            <a:headEnd/>
            <a:tailEnd/>
          </a:ln>
        </p:spPr>
        <p:txBody>
          <a:bodyPr anchor="ct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white"/>
                </a:solidFill>
                <a:effectLst/>
                <a:uLnTx/>
                <a:uFillTx/>
                <a:latin typeface="Calibri" pitchFamily="34" charset="0"/>
                <a:ea typeface="+mn-ea"/>
                <a:cs typeface="+mn-cs"/>
              </a:rPr>
              <a:t>BANDIRMA ONYEDİ EYLÜL </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tr-TR" sz="3600" b="0" i="0" u="none" strike="noStrike" kern="1200" cap="none" spc="0" normalizeH="0" baseline="0" noProof="0" dirty="0">
                <a:ln>
                  <a:noFill/>
                </a:ln>
                <a:solidFill>
                  <a:prstClr val="white"/>
                </a:solidFill>
                <a:effectLst/>
                <a:uLnTx/>
                <a:uFillTx/>
                <a:latin typeface="Calibri" pitchFamily="34" charset="0"/>
                <a:ea typeface="+mn-ea"/>
                <a:cs typeface="+mn-cs"/>
              </a:rPr>
              <a:t>ÜNİVERSİTESİ</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tr-TR" sz="2900" b="0" i="0" u="none" strike="noStrike" kern="1200" cap="none" spc="0" normalizeH="0" baseline="0" noProof="0" dirty="0">
                <a:ln>
                  <a:noFill/>
                </a:ln>
                <a:solidFill>
                  <a:prstClr val="white"/>
                </a:solidFill>
                <a:effectLst/>
                <a:uLnTx/>
                <a:uFillTx/>
                <a:latin typeface="Calibri" pitchFamily="34" charset="0"/>
                <a:ea typeface="+mn-ea"/>
                <a:cs typeface="+mn-cs"/>
              </a:rPr>
              <a:t> </a:t>
            </a:r>
            <a:r>
              <a:rPr kumimoji="0" lang="tr-TR" sz="3200" b="0" i="0" u="none" strike="noStrike" kern="1200" cap="none" spc="0" normalizeH="0" baseline="0" noProof="0" dirty="0">
                <a:ln>
                  <a:noFill/>
                </a:ln>
                <a:solidFill>
                  <a:prstClr val="white"/>
                </a:solidFill>
                <a:effectLst/>
                <a:uLnTx/>
                <a:uFillTx/>
                <a:latin typeface="Calibri" pitchFamily="34" charset="0"/>
                <a:ea typeface="+mn-ea"/>
                <a:cs typeface="+mn-cs"/>
              </a:rPr>
              <a:t>Bandırma Meslek Yüksekokulu</a:t>
            </a:r>
            <a:endParaRPr kumimoji="0" lang="tr-TR" sz="29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2 İçerik Yer Tutucusu"/>
          <p:cNvSpPr>
            <a:spLocks noGrp="1"/>
          </p:cNvSpPr>
          <p:nvPr>
            <p:ph idx="4294967295"/>
          </p:nvPr>
        </p:nvSpPr>
        <p:spPr>
          <a:xfrm>
            <a:off x="0" y="992571"/>
            <a:ext cx="9144000" cy="5029200"/>
          </a:xfrm>
        </p:spPr>
        <p:txBody>
          <a:bodyPr>
            <a:noAutofit/>
          </a:bodyPr>
          <a:lstStyle/>
          <a:p>
            <a:pPr marL="179388" indent="-88900" algn="just">
              <a:spcAft>
                <a:spcPct val="30000"/>
              </a:spcAft>
              <a:buFont typeface="Arial" charset="0"/>
              <a:buNone/>
            </a:pPr>
            <a:r>
              <a:rPr lang="tr-TR" sz="2000" b="1" dirty="0"/>
              <a:t> Akım Ölçme</a:t>
            </a:r>
            <a:endParaRPr lang="tr-TR" sz="2000" dirty="0"/>
          </a:p>
          <a:p>
            <a:pPr marL="179388" indent="-88900" algn="just">
              <a:spcAft>
                <a:spcPct val="30000"/>
              </a:spcAft>
            </a:pPr>
            <a:r>
              <a:rPr lang="tr-TR" sz="2000" dirty="0"/>
              <a:t>Aşağıdaki şekilde bir elektrik devresinde direncin çektiği akımı ölçmek için ampermetrenin devreye nasıl bağlandığı basamaklar halinde gösterilmiştir. Akım ölçerken şu hususlara dikkat etmek gerekir.</a:t>
            </a:r>
          </a:p>
          <a:p>
            <a:pPr marL="179388" indent="-88900" algn="just">
              <a:spcAft>
                <a:spcPct val="30000"/>
              </a:spcAft>
            </a:pPr>
            <a:r>
              <a:rPr lang="tr-TR" sz="2000" dirty="0"/>
              <a:t>Ölçülecek akım değerinin çok yüksek olması ihtimaline karşılık </a:t>
            </a:r>
            <a:r>
              <a:rPr lang="tr-TR" sz="2000" dirty="0" err="1"/>
              <a:t>multimetrenin</a:t>
            </a:r>
            <a:r>
              <a:rPr lang="tr-TR" sz="2000" dirty="0"/>
              <a:t> komütatörü 20A kademesine alınır ve kırmızı </a:t>
            </a:r>
            <a:r>
              <a:rPr lang="tr-TR" sz="2000" dirty="0" err="1"/>
              <a:t>prop</a:t>
            </a:r>
            <a:r>
              <a:rPr lang="tr-TR" sz="2000" dirty="0"/>
              <a:t> 20A yuvasına takılır. Siyah </a:t>
            </a:r>
            <a:r>
              <a:rPr lang="tr-TR" sz="2000" dirty="0" err="1"/>
              <a:t>prop</a:t>
            </a:r>
            <a:r>
              <a:rPr lang="tr-TR" sz="2000" dirty="0"/>
              <a:t> şase yuvasına takılır. Eğer ekranda görünen değer çok küçük bir akım değeri ise bu durumda Kırmızı </a:t>
            </a:r>
            <a:r>
              <a:rPr lang="tr-TR" sz="2000" dirty="0" err="1"/>
              <a:t>prop</a:t>
            </a:r>
            <a:r>
              <a:rPr lang="tr-TR" sz="2000" dirty="0"/>
              <a:t> </a:t>
            </a:r>
            <a:r>
              <a:rPr lang="tr-TR" sz="2000" dirty="0" err="1"/>
              <a:t>mA</a:t>
            </a:r>
            <a:r>
              <a:rPr lang="tr-TR" sz="2000" dirty="0"/>
              <a:t> yuvasına takılırken komütatörde </a:t>
            </a:r>
            <a:r>
              <a:rPr lang="tr-TR" sz="2000" dirty="0" err="1"/>
              <a:t>mA</a:t>
            </a:r>
            <a:r>
              <a:rPr lang="tr-TR" sz="2000" dirty="0"/>
              <a:t> kademesine getirilir.</a:t>
            </a:r>
          </a:p>
          <a:p>
            <a:pPr marL="179388" indent="-88900" algn="just">
              <a:spcAft>
                <a:spcPct val="30000"/>
              </a:spcAft>
            </a:pPr>
            <a:r>
              <a:rPr lang="tr-TR" sz="2000" dirty="0"/>
              <a:t>Ampermetre şekilde de görüldüğü gibi devreye seri bağlanır. Yani ampermetrenin kırmızı </a:t>
            </a:r>
            <a:r>
              <a:rPr lang="tr-TR" sz="2000" dirty="0" err="1"/>
              <a:t>probu</a:t>
            </a:r>
            <a:r>
              <a:rPr lang="tr-TR" sz="2000" dirty="0"/>
              <a:t> (+  </a:t>
            </a:r>
            <a:r>
              <a:rPr lang="tr-TR" sz="2000" dirty="0" err="1"/>
              <a:t>probu</a:t>
            </a:r>
            <a:r>
              <a:rPr lang="tr-TR" sz="2000" dirty="0"/>
              <a:t>) kaynağın pozitif ucuna bağlanırken ampermetrenin siyah </a:t>
            </a:r>
            <a:r>
              <a:rPr lang="tr-TR" sz="2000" dirty="0" err="1"/>
              <a:t>probu</a:t>
            </a:r>
            <a:r>
              <a:rPr lang="tr-TR" sz="2000" dirty="0"/>
              <a:t> (- </a:t>
            </a:r>
            <a:r>
              <a:rPr lang="tr-TR" sz="2000" dirty="0" err="1"/>
              <a:t>probu</a:t>
            </a:r>
            <a:r>
              <a:rPr lang="tr-TR" sz="2000" dirty="0"/>
              <a:t>) direncin bir ucuna bağlanır. </a:t>
            </a:r>
          </a:p>
          <a:p>
            <a:pPr marL="179388" indent="-88900" algn="just">
              <a:spcAft>
                <a:spcPct val="30000"/>
              </a:spcAft>
            </a:pPr>
            <a:r>
              <a:rPr lang="tr-TR" sz="2000" dirty="0"/>
              <a:t>Elektrik devresine enerji uygulanır ve akım ölçme işlemi gerçekleştirilir. </a:t>
            </a:r>
          </a:p>
        </p:txBody>
      </p:sp>
      <p:sp>
        <p:nvSpPr>
          <p:cNvPr id="62467" name="1 Başlık"/>
          <p:cNvSpPr>
            <a:spLocks/>
          </p:cNvSpPr>
          <p:nvPr/>
        </p:nvSpPr>
        <p:spPr bwMode="auto">
          <a:xfrm>
            <a:off x="1403648" y="199630"/>
            <a:ext cx="8518525" cy="777875"/>
          </a:xfrm>
          <a:prstGeom prst="rect">
            <a:avLst/>
          </a:prstGeom>
          <a:noFill/>
          <a:ln w="9525">
            <a:noFill/>
            <a:miter lim="800000"/>
            <a:headEnd/>
            <a:tailEnd/>
          </a:ln>
        </p:spPr>
        <p:txBody>
          <a:bodyPr anchor="ctr"/>
          <a:lstStyle/>
          <a:p>
            <a:r>
              <a:rPr lang="tr-TR" sz="3000" b="1" dirty="0">
                <a:latin typeface="Calibri" pitchFamily="34" charset="0"/>
              </a:rPr>
              <a:t>7. ELEKTRİK DEVRESİNDE ÖLÇÜMLER</a:t>
            </a:r>
          </a:p>
        </p:txBody>
      </p:sp>
      <p:sp>
        <p:nvSpPr>
          <p:cNvPr id="62468" name="Rectangle 5"/>
          <p:cNvSpPr>
            <a:spLocks noChangeArrowheads="1"/>
          </p:cNvSpPr>
          <p:nvPr/>
        </p:nvSpPr>
        <p:spPr bwMode="auto">
          <a:xfrm>
            <a:off x="0" y="2886075"/>
            <a:ext cx="184150" cy="366713"/>
          </a:xfrm>
          <a:prstGeom prst="rect">
            <a:avLst/>
          </a:prstGeom>
          <a:noFill/>
          <a:ln w="9525">
            <a:noFill/>
            <a:miter lim="800000"/>
            <a:headEnd/>
            <a:tailEnd/>
          </a:ln>
        </p:spPr>
        <p:txBody>
          <a:bodyPr wrap="none" anchor="ctr">
            <a:spAutoFit/>
          </a:bodyPr>
          <a:lstStyle/>
          <a:p>
            <a:endParaRPr lang="tr-TR"/>
          </a:p>
        </p:txBody>
      </p:sp>
      <p:sp>
        <p:nvSpPr>
          <p:cNvPr id="62469" name="Rectangle 6"/>
          <p:cNvSpPr>
            <a:spLocks noChangeArrowheads="1"/>
          </p:cNvSpPr>
          <p:nvPr/>
        </p:nvSpPr>
        <p:spPr bwMode="auto">
          <a:xfrm>
            <a:off x="0" y="2708275"/>
            <a:ext cx="9144000" cy="0"/>
          </a:xfrm>
          <a:prstGeom prst="rect">
            <a:avLst/>
          </a:prstGeom>
          <a:noFill/>
          <a:ln w="9525">
            <a:noFill/>
            <a:miter lim="800000"/>
            <a:headEnd/>
            <a:tailEnd/>
          </a:ln>
        </p:spPr>
        <p:txBody>
          <a:bodyPr wrap="none" anchor="ctr">
            <a:spAutoFit/>
          </a:bodyPr>
          <a:lstStyle/>
          <a:p>
            <a:endParaRPr lang="tr-TR"/>
          </a:p>
        </p:txBody>
      </p:sp>
      <p:sp>
        <p:nvSpPr>
          <p:cNvPr id="62470" name="Rectangle 7"/>
          <p:cNvSpPr>
            <a:spLocks noChangeArrowheads="1"/>
          </p:cNvSpPr>
          <p:nvPr/>
        </p:nvSpPr>
        <p:spPr bwMode="auto">
          <a:xfrm>
            <a:off x="0" y="2895600"/>
            <a:ext cx="9144000" cy="0"/>
          </a:xfrm>
          <a:prstGeom prst="rect">
            <a:avLst/>
          </a:prstGeom>
          <a:noFill/>
          <a:ln w="9525">
            <a:noFill/>
            <a:miter lim="800000"/>
            <a:headEnd/>
            <a:tailEnd/>
          </a:ln>
        </p:spPr>
        <p:txBody>
          <a:bodyPr wrap="none" anchor="ctr">
            <a:spAutoFit/>
          </a:bodyPr>
          <a:lstStyle/>
          <a:p>
            <a:endParaRPr lang="tr-TR"/>
          </a:p>
        </p:txBody>
      </p:sp>
      <p:sp>
        <p:nvSpPr>
          <p:cNvPr id="62471" name="Rectangle 8"/>
          <p:cNvSpPr>
            <a:spLocks noChangeArrowheads="1"/>
          </p:cNvSpPr>
          <p:nvPr/>
        </p:nvSpPr>
        <p:spPr bwMode="auto">
          <a:xfrm>
            <a:off x="0" y="2895600"/>
            <a:ext cx="9144000" cy="0"/>
          </a:xfrm>
          <a:prstGeom prst="rect">
            <a:avLst/>
          </a:prstGeom>
          <a:noFill/>
          <a:ln w="9525">
            <a:noFill/>
            <a:miter lim="800000"/>
            <a:headEnd/>
            <a:tailEnd/>
          </a:ln>
        </p:spPr>
        <p:txBody>
          <a:bodyPr wrap="none" anchor="ctr">
            <a:spAutoFit/>
          </a:bodyPr>
          <a:lstStyle/>
          <a:p>
            <a:endParaRPr lang="tr-TR"/>
          </a:p>
        </p:txBody>
      </p:sp>
      <p:sp>
        <p:nvSpPr>
          <p:cNvPr id="62472" name="Rectangle 9"/>
          <p:cNvSpPr>
            <a:spLocks noChangeArrowheads="1"/>
          </p:cNvSpPr>
          <p:nvPr/>
        </p:nvSpPr>
        <p:spPr bwMode="auto">
          <a:xfrm>
            <a:off x="0" y="2924175"/>
            <a:ext cx="9144000" cy="0"/>
          </a:xfrm>
          <a:prstGeom prst="rect">
            <a:avLst/>
          </a:prstGeom>
          <a:noFill/>
          <a:ln w="9525">
            <a:noFill/>
            <a:miter lim="800000"/>
            <a:headEnd/>
            <a:tailEnd/>
          </a:ln>
        </p:spPr>
        <p:txBody>
          <a:bodyPr wrap="none" anchor="ctr">
            <a:spAutoFit/>
          </a:bodyPr>
          <a:lstStyle/>
          <a:p>
            <a:endParaRPr lang="tr-TR"/>
          </a:p>
        </p:txBody>
      </p:sp>
      <p:sp>
        <p:nvSpPr>
          <p:cNvPr id="62473" name="Rectangle 10"/>
          <p:cNvSpPr>
            <a:spLocks noChangeArrowheads="1"/>
          </p:cNvSpPr>
          <p:nvPr/>
        </p:nvSpPr>
        <p:spPr bwMode="auto">
          <a:xfrm>
            <a:off x="0" y="2997200"/>
            <a:ext cx="9144000" cy="0"/>
          </a:xfrm>
          <a:prstGeom prst="rect">
            <a:avLst/>
          </a:prstGeom>
          <a:noFill/>
          <a:ln w="9525">
            <a:noFill/>
            <a:miter lim="800000"/>
            <a:headEnd/>
            <a:tailEnd/>
          </a:ln>
        </p:spPr>
        <p:txBody>
          <a:bodyPr wrap="none" anchor="ctr">
            <a:spAutoFit/>
          </a:bodyPr>
          <a:lstStyle/>
          <a:p>
            <a:endParaRPr lang="tr-TR"/>
          </a:p>
        </p:txBody>
      </p:sp>
      <p:sp>
        <p:nvSpPr>
          <p:cNvPr id="62474" name="Rectangle 11"/>
          <p:cNvSpPr>
            <a:spLocks noChangeArrowheads="1"/>
          </p:cNvSpPr>
          <p:nvPr/>
        </p:nvSpPr>
        <p:spPr bwMode="auto">
          <a:xfrm>
            <a:off x="0" y="2708275"/>
            <a:ext cx="9144000" cy="0"/>
          </a:xfrm>
          <a:prstGeom prst="rect">
            <a:avLst/>
          </a:prstGeom>
          <a:noFill/>
          <a:ln w="9525">
            <a:noFill/>
            <a:miter lim="800000"/>
            <a:headEnd/>
            <a:tailEnd/>
          </a:ln>
        </p:spPr>
        <p:txBody>
          <a:bodyPr wrap="none" anchor="ctr">
            <a:spAutoFit/>
          </a:bodyPr>
          <a:lstStyle/>
          <a:p>
            <a:endParaRPr lang="tr-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01" name="2 İçerik Yer Tutucusu"/>
          <p:cNvSpPr>
            <a:spLocks noGrp="1"/>
          </p:cNvSpPr>
          <p:nvPr>
            <p:ph idx="4294967295"/>
          </p:nvPr>
        </p:nvSpPr>
        <p:spPr>
          <a:xfrm>
            <a:off x="0" y="1196975"/>
            <a:ext cx="9144000" cy="5029200"/>
          </a:xfrm>
        </p:spPr>
        <p:txBody>
          <a:bodyPr/>
          <a:lstStyle/>
          <a:p>
            <a:pPr marL="179388" indent="-88900">
              <a:spcAft>
                <a:spcPct val="30000"/>
              </a:spcAft>
              <a:buFont typeface="Arial" charset="0"/>
              <a:buNone/>
            </a:pPr>
            <a:r>
              <a:rPr lang="tr-TR" sz="2400" b="1" dirty="0"/>
              <a:t> 	         </a:t>
            </a:r>
            <a:r>
              <a:rPr lang="tr-TR" sz="2200" b="1" dirty="0"/>
              <a:t>Akım Ölçme</a:t>
            </a:r>
            <a:endParaRPr lang="tr-TR" sz="2200" dirty="0"/>
          </a:p>
          <a:p>
            <a:pPr marL="179388" indent="-88900">
              <a:spcAft>
                <a:spcPct val="30000"/>
              </a:spcAft>
            </a:pPr>
            <a:endParaRPr lang="tr-TR" sz="2400" dirty="0"/>
          </a:p>
        </p:txBody>
      </p:sp>
      <p:sp>
        <p:nvSpPr>
          <p:cNvPr id="63503" name="1 Başlık"/>
          <p:cNvSpPr>
            <a:spLocks/>
          </p:cNvSpPr>
          <p:nvPr/>
        </p:nvSpPr>
        <p:spPr bwMode="auto">
          <a:xfrm>
            <a:off x="1547664" y="242887"/>
            <a:ext cx="8518525" cy="777875"/>
          </a:xfrm>
          <a:prstGeom prst="rect">
            <a:avLst/>
          </a:prstGeom>
          <a:noFill/>
          <a:ln w="9525">
            <a:noFill/>
            <a:miter lim="800000"/>
            <a:headEnd/>
            <a:tailEnd/>
          </a:ln>
        </p:spPr>
        <p:txBody>
          <a:bodyPr anchor="ctr"/>
          <a:lstStyle/>
          <a:p>
            <a:r>
              <a:rPr lang="tr-TR" sz="3000" b="1" dirty="0">
                <a:latin typeface="Calibri" pitchFamily="34" charset="0"/>
              </a:rPr>
              <a:t> 7. ELEKTRİK DEVRESİNDE ÖLÇÜMLER</a:t>
            </a:r>
          </a:p>
        </p:txBody>
      </p:sp>
      <p:sp>
        <p:nvSpPr>
          <p:cNvPr id="63504" name="Rectangle 5"/>
          <p:cNvSpPr>
            <a:spLocks noChangeArrowheads="1"/>
          </p:cNvSpPr>
          <p:nvPr/>
        </p:nvSpPr>
        <p:spPr bwMode="auto">
          <a:xfrm>
            <a:off x="0" y="2886075"/>
            <a:ext cx="184150" cy="366713"/>
          </a:xfrm>
          <a:prstGeom prst="rect">
            <a:avLst/>
          </a:prstGeom>
          <a:noFill/>
          <a:ln w="9525">
            <a:noFill/>
            <a:miter lim="800000"/>
            <a:headEnd/>
            <a:tailEnd/>
          </a:ln>
        </p:spPr>
        <p:txBody>
          <a:bodyPr wrap="none" anchor="ctr">
            <a:spAutoFit/>
          </a:bodyPr>
          <a:lstStyle/>
          <a:p>
            <a:endParaRPr lang="tr-TR"/>
          </a:p>
        </p:txBody>
      </p:sp>
      <p:sp>
        <p:nvSpPr>
          <p:cNvPr id="63505" name="Rectangle 6"/>
          <p:cNvSpPr>
            <a:spLocks noChangeArrowheads="1"/>
          </p:cNvSpPr>
          <p:nvPr/>
        </p:nvSpPr>
        <p:spPr bwMode="auto">
          <a:xfrm>
            <a:off x="0" y="2708275"/>
            <a:ext cx="9144000" cy="0"/>
          </a:xfrm>
          <a:prstGeom prst="rect">
            <a:avLst/>
          </a:prstGeom>
          <a:noFill/>
          <a:ln w="9525">
            <a:noFill/>
            <a:miter lim="800000"/>
            <a:headEnd/>
            <a:tailEnd/>
          </a:ln>
        </p:spPr>
        <p:txBody>
          <a:bodyPr wrap="none" anchor="ctr">
            <a:spAutoFit/>
          </a:bodyPr>
          <a:lstStyle/>
          <a:p>
            <a:endParaRPr lang="tr-TR"/>
          </a:p>
        </p:txBody>
      </p:sp>
      <p:sp>
        <p:nvSpPr>
          <p:cNvPr id="63506" name="Rectangle 7"/>
          <p:cNvSpPr>
            <a:spLocks noChangeArrowheads="1"/>
          </p:cNvSpPr>
          <p:nvPr/>
        </p:nvSpPr>
        <p:spPr bwMode="auto">
          <a:xfrm>
            <a:off x="0" y="2895600"/>
            <a:ext cx="9144000" cy="0"/>
          </a:xfrm>
          <a:prstGeom prst="rect">
            <a:avLst/>
          </a:prstGeom>
          <a:noFill/>
          <a:ln w="9525">
            <a:noFill/>
            <a:miter lim="800000"/>
            <a:headEnd/>
            <a:tailEnd/>
          </a:ln>
        </p:spPr>
        <p:txBody>
          <a:bodyPr wrap="none" anchor="ctr">
            <a:spAutoFit/>
          </a:bodyPr>
          <a:lstStyle/>
          <a:p>
            <a:endParaRPr lang="tr-TR"/>
          </a:p>
        </p:txBody>
      </p:sp>
      <p:sp>
        <p:nvSpPr>
          <p:cNvPr id="63507" name="Rectangle 8"/>
          <p:cNvSpPr>
            <a:spLocks noChangeArrowheads="1"/>
          </p:cNvSpPr>
          <p:nvPr/>
        </p:nvSpPr>
        <p:spPr bwMode="auto">
          <a:xfrm>
            <a:off x="0" y="2895600"/>
            <a:ext cx="9144000" cy="0"/>
          </a:xfrm>
          <a:prstGeom prst="rect">
            <a:avLst/>
          </a:prstGeom>
          <a:noFill/>
          <a:ln w="9525">
            <a:noFill/>
            <a:miter lim="800000"/>
            <a:headEnd/>
            <a:tailEnd/>
          </a:ln>
        </p:spPr>
        <p:txBody>
          <a:bodyPr wrap="none" anchor="ctr">
            <a:spAutoFit/>
          </a:bodyPr>
          <a:lstStyle/>
          <a:p>
            <a:endParaRPr lang="tr-TR"/>
          </a:p>
        </p:txBody>
      </p:sp>
      <p:sp>
        <p:nvSpPr>
          <p:cNvPr id="63508" name="Rectangle 9"/>
          <p:cNvSpPr>
            <a:spLocks noChangeArrowheads="1"/>
          </p:cNvSpPr>
          <p:nvPr/>
        </p:nvSpPr>
        <p:spPr bwMode="auto">
          <a:xfrm>
            <a:off x="0" y="2924175"/>
            <a:ext cx="9144000" cy="0"/>
          </a:xfrm>
          <a:prstGeom prst="rect">
            <a:avLst/>
          </a:prstGeom>
          <a:noFill/>
          <a:ln w="9525">
            <a:noFill/>
            <a:miter lim="800000"/>
            <a:headEnd/>
            <a:tailEnd/>
          </a:ln>
        </p:spPr>
        <p:txBody>
          <a:bodyPr wrap="none" anchor="ctr">
            <a:spAutoFit/>
          </a:bodyPr>
          <a:lstStyle/>
          <a:p>
            <a:endParaRPr lang="tr-TR"/>
          </a:p>
        </p:txBody>
      </p:sp>
      <p:sp>
        <p:nvSpPr>
          <p:cNvPr id="63509" name="Rectangle 10"/>
          <p:cNvSpPr>
            <a:spLocks noChangeArrowheads="1"/>
          </p:cNvSpPr>
          <p:nvPr/>
        </p:nvSpPr>
        <p:spPr bwMode="auto">
          <a:xfrm>
            <a:off x="0" y="2997200"/>
            <a:ext cx="9144000" cy="0"/>
          </a:xfrm>
          <a:prstGeom prst="rect">
            <a:avLst/>
          </a:prstGeom>
          <a:noFill/>
          <a:ln w="9525">
            <a:noFill/>
            <a:miter lim="800000"/>
            <a:headEnd/>
            <a:tailEnd/>
          </a:ln>
        </p:spPr>
        <p:txBody>
          <a:bodyPr wrap="none" anchor="ctr">
            <a:spAutoFit/>
          </a:bodyPr>
          <a:lstStyle/>
          <a:p>
            <a:endParaRPr lang="tr-TR"/>
          </a:p>
        </p:txBody>
      </p:sp>
      <p:sp>
        <p:nvSpPr>
          <p:cNvPr id="63510" name="Rectangle 11"/>
          <p:cNvSpPr>
            <a:spLocks noChangeArrowheads="1"/>
          </p:cNvSpPr>
          <p:nvPr/>
        </p:nvSpPr>
        <p:spPr bwMode="auto">
          <a:xfrm>
            <a:off x="0" y="2708275"/>
            <a:ext cx="9144000" cy="0"/>
          </a:xfrm>
          <a:prstGeom prst="rect">
            <a:avLst/>
          </a:prstGeom>
          <a:noFill/>
          <a:ln w="9525">
            <a:noFill/>
            <a:miter lim="800000"/>
            <a:headEnd/>
            <a:tailEnd/>
          </a:ln>
        </p:spPr>
        <p:txBody>
          <a:bodyPr wrap="none" anchor="ctr">
            <a:spAutoFit/>
          </a:bodyPr>
          <a:lstStyle/>
          <a:p>
            <a:endParaRPr lang="tr-TR"/>
          </a:p>
        </p:txBody>
      </p:sp>
      <p:sp>
        <p:nvSpPr>
          <p:cNvPr id="63511"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pic>
        <p:nvPicPr>
          <p:cNvPr id="3" name="Resim 2">
            <a:extLst>
              <a:ext uri="{FF2B5EF4-FFF2-40B4-BE49-F238E27FC236}">
                <a16:creationId xmlns:a16="http://schemas.microsoft.com/office/drawing/2014/main" id="{3DB64BE8-CF3A-4B00-B5FF-EAE21E98CB81}"/>
              </a:ext>
            </a:extLst>
          </p:cNvPr>
          <p:cNvPicPr>
            <a:picLocks noChangeAspect="1"/>
          </p:cNvPicPr>
          <p:nvPr/>
        </p:nvPicPr>
        <p:blipFill>
          <a:blip r:embed="rId2"/>
          <a:stretch>
            <a:fillRect/>
          </a:stretch>
        </p:blipFill>
        <p:spPr>
          <a:xfrm>
            <a:off x="596332" y="1974850"/>
            <a:ext cx="8135485" cy="284234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7" name="2 İçerik Yer Tutucusu"/>
          <p:cNvSpPr>
            <a:spLocks noGrp="1"/>
          </p:cNvSpPr>
          <p:nvPr>
            <p:ph idx="4294967295"/>
          </p:nvPr>
        </p:nvSpPr>
        <p:spPr>
          <a:xfrm>
            <a:off x="577875" y="1067583"/>
            <a:ext cx="8172400" cy="4248246"/>
          </a:xfrm>
        </p:spPr>
        <p:txBody>
          <a:bodyPr/>
          <a:lstStyle/>
          <a:p>
            <a:pPr marL="179388" indent="-88900">
              <a:spcAft>
                <a:spcPct val="30000"/>
              </a:spcAft>
              <a:buFont typeface="Arial" charset="0"/>
              <a:buNone/>
            </a:pPr>
            <a:r>
              <a:rPr lang="tr-TR" sz="2400" b="1" dirty="0"/>
              <a:t> Gerilim Ölçme</a:t>
            </a:r>
            <a:endParaRPr lang="tr-TR" sz="2400" dirty="0"/>
          </a:p>
          <a:p>
            <a:pPr marL="179388" indent="-88900" algn="just">
              <a:buFont typeface="Arial" charset="0"/>
              <a:buNone/>
            </a:pPr>
            <a:r>
              <a:rPr lang="tr-TR" sz="2400" dirty="0"/>
              <a:t> Şekildeki devrede, direnç üzerine düşen gerilimi bulmak için voltmetre dirence paralel bağlanır. Ölçü aleti </a:t>
            </a:r>
            <a:r>
              <a:rPr lang="tr-TR" sz="2400" dirty="0" err="1"/>
              <a:t>probu</a:t>
            </a:r>
            <a:r>
              <a:rPr lang="tr-TR" sz="2400" dirty="0"/>
              <a:t> volt yuvasına takılır. Komütatörde volt kademesine alınır. Devreye enerji uygulandığında direnç üzerine düşen gerilim ölçülür. </a:t>
            </a:r>
          </a:p>
        </p:txBody>
      </p:sp>
      <p:sp>
        <p:nvSpPr>
          <p:cNvPr id="64529" name="1 Başlık"/>
          <p:cNvSpPr>
            <a:spLocks/>
          </p:cNvSpPr>
          <p:nvPr/>
        </p:nvSpPr>
        <p:spPr bwMode="auto">
          <a:xfrm>
            <a:off x="1403648" y="168865"/>
            <a:ext cx="8518525" cy="777875"/>
          </a:xfrm>
          <a:prstGeom prst="rect">
            <a:avLst/>
          </a:prstGeom>
          <a:noFill/>
          <a:ln w="9525">
            <a:noFill/>
            <a:miter lim="800000"/>
            <a:headEnd/>
            <a:tailEnd/>
          </a:ln>
        </p:spPr>
        <p:txBody>
          <a:bodyPr anchor="ctr"/>
          <a:lstStyle/>
          <a:p>
            <a:r>
              <a:rPr lang="tr-TR" sz="3000" b="1" dirty="0">
                <a:latin typeface="Calibri" pitchFamily="34" charset="0"/>
              </a:rPr>
              <a:t> 7. ELEKTRİK DEVRESİNDE ÖLÇÜMLER</a:t>
            </a:r>
          </a:p>
        </p:txBody>
      </p:sp>
      <p:sp>
        <p:nvSpPr>
          <p:cNvPr id="64530" name="Rectangle 5"/>
          <p:cNvSpPr>
            <a:spLocks noChangeArrowheads="1"/>
          </p:cNvSpPr>
          <p:nvPr/>
        </p:nvSpPr>
        <p:spPr bwMode="auto">
          <a:xfrm>
            <a:off x="0" y="2886075"/>
            <a:ext cx="184150" cy="366713"/>
          </a:xfrm>
          <a:prstGeom prst="rect">
            <a:avLst/>
          </a:prstGeom>
          <a:noFill/>
          <a:ln w="9525">
            <a:noFill/>
            <a:miter lim="800000"/>
            <a:headEnd/>
            <a:tailEnd/>
          </a:ln>
        </p:spPr>
        <p:txBody>
          <a:bodyPr wrap="none" anchor="ctr">
            <a:spAutoFit/>
          </a:bodyPr>
          <a:lstStyle/>
          <a:p>
            <a:endParaRPr lang="tr-TR"/>
          </a:p>
        </p:txBody>
      </p:sp>
      <p:sp>
        <p:nvSpPr>
          <p:cNvPr id="64531" name="Rectangle 6"/>
          <p:cNvSpPr>
            <a:spLocks noChangeArrowheads="1"/>
          </p:cNvSpPr>
          <p:nvPr/>
        </p:nvSpPr>
        <p:spPr bwMode="auto">
          <a:xfrm>
            <a:off x="0" y="2708275"/>
            <a:ext cx="9144000" cy="0"/>
          </a:xfrm>
          <a:prstGeom prst="rect">
            <a:avLst/>
          </a:prstGeom>
          <a:noFill/>
          <a:ln w="9525">
            <a:noFill/>
            <a:miter lim="800000"/>
            <a:headEnd/>
            <a:tailEnd/>
          </a:ln>
        </p:spPr>
        <p:txBody>
          <a:bodyPr wrap="none" anchor="ctr">
            <a:spAutoFit/>
          </a:bodyPr>
          <a:lstStyle/>
          <a:p>
            <a:endParaRPr lang="tr-TR"/>
          </a:p>
        </p:txBody>
      </p:sp>
      <p:sp>
        <p:nvSpPr>
          <p:cNvPr id="64532" name="Rectangle 7"/>
          <p:cNvSpPr>
            <a:spLocks noChangeArrowheads="1"/>
          </p:cNvSpPr>
          <p:nvPr/>
        </p:nvSpPr>
        <p:spPr bwMode="auto">
          <a:xfrm>
            <a:off x="0" y="2895600"/>
            <a:ext cx="9144000" cy="0"/>
          </a:xfrm>
          <a:prstGeom prst="rect">
            <a:avLst/>
          </a:prstGeom>
          <a:noFill/>
          <a:ln w="9525">
            <a:noFill/>
            <a:miter lim="800000"/>
            <a:headEnd/>
            <a:tailEnd/>
          </a:ln>
        </p:spPr>
        <p:txBody>
          <a:bodyPr wrap="none" anchor="ctr">
            <a:spAutoFit/>
          </a:bodyPr>
          <a:lstStyle/>
          <a:p>
            <a:endParaRPr lang="tr-TR"/>
          </a:p>
        </p:txBody>
      </p:sp>
      <p:sp>
        <p:nvSpPr>
          <p:cNvPr id="64533" name="Rectangle 8"/>
          <p:cNvSpPr>
            <a:spLocks noChangeArrowheads="1"/>
          </p:cNvSpPr>
          <p:nvPr/>
        </p:nvSpPr>
        <p:spPr bwMode="auto">
          <a:xfrm>
            <a:off x="0" y="2895600"/>
            <a:ext cx="9144000" cy="0"/>
          </a:xfrm>
          <a:prstGeom prst="rect">
            <a:avLst/>
          </a:prstGeom>
          <a:noFill/>
          <a:ln w="9525">
            <a:noFill/>
            <a:miter lim="800000"/>
            <a:headEnd/>
            <a:tailEnd/>
          </a:ln>
        </p:spPr>
        <p:txBody>
          <a:bodyPr wrap="none" anchor="ctr">
            <a:spAutoFit/>
          </a:bodyPr>
          <a:lstStyle/>
          <a:p>
            <a:endParaRPr lang="tr-TR"/>
          </a:p>
        </p:txBody>
      </p:sp>
      <p:sp>
        <p:nvSpPr>
          <p:cNvPr id="64534" name="Rectangle 9"/>
          <p:cNvSpPr>
            <a:spLocks noChangeArrowheads="1"/>
          </p:cNvSpPr>
          <p:nvPr/>
        </p:nvSpPr>
        <p:spPr bwMode="auto">
          <a:xfrm>
            <a:off x="0" y="2924175"/>
            <a:ext cx="9144000" cy="0"/>
          </a:xfrm>
          <a:prstGeom prst="rect">
            <a:avLst/>
          </a:prstGeom>
          <a:noFill/>
          <a:ln w="9525">
            <a:noFill/>
            <a:miter lim="800000"/>
            <a:headEnd/>
            <a:tailEnd/>
          </a:ln>
        </p:spPr>
        <p:txBody>
          <a:bodyPr wrap="none" anchor="ctr">
            <a:spAutoFit/>
          </a:bodyPr>
          <a:lstStyle/>
          <a:p>
            <a:endParaRPr lang="tr-TR"/>
          </a:p>
        </p:txBody>
      </p:sp>
      <p:sp>
        <p:nvSpPr>
          <p:cNvPr id="64535" name="Rectangle 10"/>
          <p:cNvSpPr>
            <a:spLocks noChangeArrowheads="1"/>
          </p:cNvSpPr>
          <p:nvPr/>
        </p:nvSpPr>
        <p:spPr bwMode="auto">
          <a:xfrm>
            <a:off x="0" y="2997200"/>
            <a:ext cx="9144000" cy="0"/>
          </a:xfrm>
          <a:prstGeom prst="rect">
            <a:avLst/>
          </a:prstGeom>
          <a:noFill/>
          <a:ln w="9525">
            <a:noFill/>
            <a:miter lim="800000"/>
            <a:headEnd/>
            <a:tailEnd/>
          </a:ln>
        </p:spPr>
        <p:txBody>
          <a:bodyPr wrap="none" anchor="ctr">
            <a:spAutoFit/>
          </a:bodyPr>
          <a:lstStyle/>
          <a:p>
            <a:endParaRPr lang="tr-TR"/>
          </a:p>
        </p:txBody>
      </p:sp>
      <p:sp>
        <p:nvSpPr>
          <p:cNvPr id="64536" name="Rectangle 11"/>
          <p:cNvSpPr>
            <a:spLocks noChangeArrowheads="1"/>
          </p:cNvSpPr>
          <p:nvPr/>
        </p:nvSpPr>
        <p:spPr bwMode="auto">
          <a:xfrm>
            <a:off x="0" y="2708275"/>
            <a:ext cx="9144000" cy="0"/>
          </a:xfrm>
          <a:prstGeom prst="rect">
            <a:avLst/>
          </a:prstGeom>
          <a:noFill/>
          <a:ln w="9525">
            <a:noFill/>
            <a:miter lim="800000"/>
            <a:headEnd/>
            <a:tailEnd/>
          </a:ln>
        </p:spPr>
        <p:txBody>
          <a:bodyPr wrap="none" anchor="ctr">
            <a:spAutoFit/>
          </a:bodyPr>
          <a:lstStyle/>
          <a:p>
            <a:endParaRPr lang="tr-TR"/>
          </a:p>
        </p:txBody>
      </p:sp>
      <p:sp>
        <p:nvSpPr>
          <p:cNvPr id="64537"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64538" name="Rectangle 15"/>
          <p:cNvSpPr>
            <a:spLocks noChangeArrowheads="1"/>
          </p:cNvSpPr>
          <p:nvPr/>
        </p:nvSpPr>
        <p:spPr bwMode="auto">
          <a:xfrm>
            <a:off x="0" y="2752725"/>
            <a:ext cx="9144000" cy="0"/>
          </a:xfrm>
          <a:prstGeom prst="rect">
            <a:avLst/>
          </a:prstGeom>
          <a:noFill/>
          <a:ln w="9525">
            <a:noFill/>
            <a:miter lim="800000"/>
            <a:headEnd/>
            <a:tailEnd/>
          </a:ln>
        </p:spPr>
        <p:txBody>
          <a:bodyPr wrap="none" anchor="ctr">
            <a:spAutoFit/>
          </a:bodyPr>
          <a:lstStyle/>
          <a:p>
            <a:endParaRPr lang="tr-TR"/>
          </a:p>
        </p:txBody>
      </p:sp>
      <p:pic>
        <p:nvPicPr>
          <p:cNvPr id="2" name="Resim 1">
            <a:extLst>
              <a:ext uri="{FF2B5EF4-FFF2-40B4-BE49-F238E27FC236}">
                <a16:creationId xmlns:a16="http://schemas.microsoft.com/office/drawing/2014/main" id="{1B83EF0A-187B-4EA8-A965-091584669B81}"/>
              </a:ext>
            </a:extLst>
          </p:cNvPr>
          <p:cNvPicPr>
            <a:picLocks noChangeAspect="1"/>
          </p:cNvPicPr>
          <p:nvPr/>
        </p:nvPicPr>
        <p:blipFill>
          <a:blip r:embed="rId2"/>
          <a:stretch>
            <a:fillRect/>
          </a:stretch>
        </p:blipFill>
        <p:spPr>
          <a:xfrm>
            <a:off x="1621575" y="3860799"/>
            <a:ext cx="5686729" cy="230450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52" name="2 İçerik Yer Tutucusu"/>
          <p:cNvSpPr>
            <a:spLocks noGrp="1"/>
          </p:cNvSpPr>
          <p:nvPr>
            <p:ph idx="4294967295"/>
          </p:nvPr>
        </p:nvSpPr>
        <p:spPr>
          <a:xfrm>
            <a:off x="520751" y="1036936"/>
            <a:ext cx="8518525" cy="4464271"/>
          </a:xfrm>
        </p:spPr>
        <p:txBody>
          <a:bodyPr/>
          <a:lstStyle/>
          <a:p>
            <a:pPr marL="179388" indent="-88900">
              <a:buFont typeface="Arial" charset="0"/>
              <a:buNone/>
            </a:pPr>
            <a:r>
              <a:rPr lang="tr-TR" sz="2400" b="1" dirty="0"/>
              <a:t> Direnç Ölçme</a:t>
            </a:r>
            <a:endParaRPr lang="tr-TR" sz="2400" dirty="0"/>
          </a:p>
          <a:p>
            <a:pPr marL="179388" indent="-88900" algn="just">
              <a:buFont typeface="Arial" charset="0"/>
              <a:buNone/>
            </a:pPr>
            <a:r>
              <a:rPr lang="tr-TR" sz="2400" dirty="0"/>
              <a:t> Aşağıda şekilde de görüldüğü üzere direnç değeri ölçülürken elektrik devresinden bağlantısı kesilir. </a:t>
            </a:r>
            <a:r>
              <a:rPr lang="tr-TR" sz="2400" dirty="0" err="1"/>
              <a:t>Multimetre</a:t>
            </a:r>
            <a:r>
              <a:rPr lang="tr-TR" sz="2400" dirty="0"/>
              <a:t> </a:t>
            </a:r>
            <a:r>
              <a:rPr lang="tr-TR" sz="2400" dirty="0" err="1"/>
              <a:t>ohm</a:t>
            </a:r>
            <a:r>
              <a:rPr lang="tr-TR" sz="2400" dirty="0"/>
              <a:t> kademesine alınır, </a:t>
            </a:r>
            <a:r>
              <a:rPr lang="tr-TR" sz="2400" dirty="0" err="1"/>
              <a:t>proplar</a:t>
            </a:r>
            <a:r>
              <a:rPr lang="tr-TR" sz="2400" dirty="0"/>
              <a:t> da </a:t>
            </a:r>
            <a:r>
              <a:rPr lang="tr-TR" sz="2400" dirty="0" err="1"/>
              <a:t>ohm</a:t>
            </a:r>
            <a:r>
              <a:rPr lang="tr-TR" sz="2400" dirty="0"/>
              <a:t> yuvasına takılır. Sonra direnç bağlı bulunduğu devreden çıkartılır ve </a:t>
            </a:r>
            <a:r>
              <a:rPr lang="tr-TR" sz="2400" dirty="0" err="1"/>
              <a:t>ohmmetreye</a:t>
            </a:r>
            <a:r>
              <a:rPr lang="tr-TR" sz="2400" dirty="0"/>
              <a:t> paralel bağlanarak değeri ölçülür.</a:t>
            </a:r>
          </a:p>
        </p:txBody>
      </p:sp>
      <p:sp>
        <p:nvSpPr>
          <p:cNvPr id="65554" name="1 Başlık"/>
          <p:cNvSpPr>
            <a:spLocks/>
          </p:cNvSpPr>
          <p:nvPr/>
        </p:nvSpPr>
        <p:spPr bwMode="auto">
          <a:xfrm>
            <a:off x="1475656" y="164687"/>
            <a:ext cx="8518525" cy="777875"/>
          </a:xfrm>
          <a:prstGeom prst="rect">
            <a:avLst/>
          </a:prstGeom>
          <a:noFill/>
          <a:ln w="9525">
            <a:noFill/>
            <a:miter lim="800000"/>
            <a:headEnd/>
            <a:tailEnd/>
          </a:ln>
        </p:spPr>
        <p:txBody>
          <a:bodyPr anchor="ctr"/>
          <a:lstStyle/>
          <a:p>
            <a:r>
              <a:rPr lang="tr-TR" sz="3000" b="1" dirty="0">
                <a:latin typeface="Calibri" pitchFamily="34" charset="0"/>
              </a:rPr>
              <a:t> 7. ELEKTRİK DEVRESİNDE ÖLÇÜMLER</a:t>
            </a:r>
          </a:p>
        </p:txBody>
      </p:sp>
      <p:sp>
        <p:nvSpPr>
          <p:cNvPr id="65555" name="Rectangle 5"/>
          <p:cNvSpPr>
            <a:spLocks noChangeArrowheads="1"/>
          </p:cNvSpPr>
          <p:nvPr/>
        </p:nvSpPr>
        <p:spPr bwMode="auto">
          <a:xfrm>
            <a:off x="0" y="2886075"/>
            <a:ext cx="184150" cy="366713"/>
          </a:xfrm>
          <a:prstGeom prst="rect">
            <a:avLst/>
          </a:prstGeom>
          <a:noFill/>
          <a:ln w="9525">
            <a:noFill/>
            <a:miter lim="800000"/>
            <a:headEnd/>
            <a:tailEnd/>
          </a:ln>
        </p:spPr>
        <p:txBody>
          <a:bodyPr wrap="none" anchor="ctr">
            <a:spAutoFit/>
          </a:bodyPr>
          <a:lstStyle/>
          <a:p>
            <a:endParaRPr lang="tr-TR"/>
          </a:p>
        </p:txBody>
      </p:sp>
      <p:sp>
        <p:nvSpPr>
          <p:cNvPr id="65556" name="Rectangle 6"/>
          <p:cNvSpPr>
            <a:spLocks noChangeArrowheads="1"/>
          </p:cNvSpPr>
          <p:nvPr/>
        </p:nvSpPr>
        <p:spPr bwMode="auto">
          <a:xfrm>
            <a:off x="0" y="2708275"/>
            <a:ext cx="9144000" cy="0"/>
          </a:xfrm>
          <a:prstGeom prst="rect">
            <a:avLst/>
          </a:prstGeom>
          <a:noFill/>
          <a:ln w="9525">
            <a:noFill/>
            <a:miter lim="800000"/>
            <a:headEnd/>
            <a:tailEnd/>
          </a:ln>
        </p:spPr>
        <p:txBody>
          <a:bodyPr wrap="none" anchor="ctr">
            <a:spAutoFit/>
          </a:bodyPr>
          <a:lstStyle/>
          <a:p>
            <a:endParaRPr lang="tr-TR"/>
          </a:p>
        </p:txBody>
      </p:sp>
      <p:sp>
        <p:nvSpPr>
          <p:cNvPr id="65557" name="Rectangle 7"/>
          <p:cNvSpPr>
            <a:spLocks noChangeArrowheads="1"/>
          </p:cNvSpPr>
          <p:nvPr/>
        </p:nvSpPr>
        <p:spPr bwMode="auto">
          <a:xfrm>
            <a:off x="0" y="2895600"/>
            <a:ext cx="9144000" cy="0"/>
          </a:xfrm>
          <a:prstGeom prst="rect">
            <a:avLst/>
          </a:prstGeom>
          <a:noFill/>
          <a:ln w="9525">
            <a:noFill/>
            <a:miter lim="800000"/>
            <a:headEnd/>
            <a:tailEnd/>
          </a:ln>
        </p:spPr>
        <p:txBody>
          <a:bodyPr wrap="none" anchor="ctr">
            <a:spAutoFit/>
          </a:bodyPr>
          <a:lstStyle/>
          <a:p>
            <a:endParaRPr lang="tr-TR"/>
          </a:p>
        </p:txBody>
      </p:sp>
      <p:sp>
        <p:nvSpPr>
          <p:cNvPr id="65558" name="Rectangle 8"/>
          <p:cNvSpPr>
            <a:spLocks noChangeArrowheads="1"/>
          </p:cNvSpPr>
          <p:nvPr/>
        </p:nvSpPr>
        <p:spPr bwMode="auto">
          <a:xfrm>
            <a:off x="0" y="2895600"/>
            <a:ext cx="9144000" cy="0"/>
          </a:xfrm>
          <a:prstGeom prst="rect">
            <a:avLst/>
          </a:prstGeom>
          <a:noFill/>
          <a:ln w="9525">
            <a:noFill/>
            <a:miter lim="800000"/>
            <a:headEnd/>
            <a:tailEnd/>
          </a:ln>
        </p:spPr>
        <p:txBody>
          <a:bodyPr wrap="none" anchor="ctr">
            <a:spAutoFit/>
          </a:bodyPr>
          <a:lstStyle/>
          <a:p>
            <a:endParaRPr lang="tr-TR"/>
          </a:p>
        </p:txBody>
      </p:sp>
      <p:sp>
        <p:nvSpPr>
          <p:cNvPr id="65559" name="Rectangle 9"/>
          <p:cNvSpPr>
            <a:spLocks noChangeArrowheads="1"/>
          </p:cNvSpPr>
          <p:nvPr/>
        </p:nvSpPr>
        <p:spPr bwMode="auto">
          <a:xfrm>
            <a:off x="0" y="2924175"/>
            <a:ext cx="9144000" cy="0"/>
          </a:xfrm>
          <a:prstGeom prst="rect">
            <a:avLst/>
          </a:prstGeom>
          <a:noFill/>
          <a:ln w="9525">
            <a:noFill/>
            <a:miter lim="800000"/>
            <a:headEnd/>
            <a:tailEnd/>
          </a:ln>
        </p:spPr>
        <p:txBody>
          <a:bodyPr wrap="none" anchor="ctr">
            <a:spAutoFit/>
          </a:bodyPr>
          <a:lstStyle/>
          <a:p>
            <a:endParaRPr lang="tr-TR"/>
          </a:p>
        </p:txBody>
      </p:sp>
      <p:sp>
        <p:nvSpPr>
          <p:cNvPr id="65560" name="Rectangle 10"/>
          <p:cNvSpPr>
            <a:spLocks noChangeArrowheads="1"/>
          </p:cNvSpPr>
          <p:nvPr/>
        </p:nvSpPr>
        <p:spPr bwMode="auto">
          <a:xfrm>
            <a:off x="0" y="2997200"/>
            <a:ext cx="9144000" cy="0"/>
          </a:xfrm>
          <a:prstGeom prst="rect">
            <a:avLst/>
          </a:prstGeom>
          <a:noFill/>
          <a:ln w="9525">
            <a:noFill/>
            <a:miter lim="800000"/>
            <a:headEnd/>
            <a:tailEnd/>
          </a:ln>
        </p:spPr>
        <p:txBody>
          <a:bodyPr wrap="none" anchor="ctr">
            <a:spAutoFit/>
          </a:bodyPr>
          <a:lstStyle/>
          <a:p>
            <a:endParaRPr lang="tr-TR"/>
          </a:p>
        </p:txBody>
      </p:sp>
      <p:sp>
        <p:nvSpPr>
          <p:cNvPr id="65561" name="Rectangle 11"/>
          <p:cNvSpPr>
            <a:spLocks noChangeArrowheads="1"/>
          </p:cNvSpPr>
          <p:nvPr/>
        </p:nvSpPr>
        <p:spPr bwMode="auto">
          <a:xfrm>
            <a:off x="0" y="2708275"/>
            <a:ext cx="9144000" cy="0"/>
          </a:xfrm>
          <a:prstGeom prst="rect">
            <a:avLst/>
          </a:prstGeom>
          <a:noFill/>
          <a:ln w="9525">
            <a:noFill/>
            <a:miter lim="800000"/>
            <a:headEnd/>
            <a:tailEnd/>
          </a:ln>
        </p:spPr>
        <p:txBody>
          <a:bodyPr wrap="none" anchor="ctr">
            <a:spAutoFit/>
          </a:bodyPr>
          <a:lstStyle/>
          <a:p>
            <a:endParaRPr lang="tr-TR"/>
          </a:p>
        </p:txBody>
      </p:sp>
      <p:sp>
        <p:nvSpPr>
          <p:cNvPr id="65562"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65563" name="Rectangle 13"/>
          <p:cNvSpPr>
            <a:spLocks noChangeArrowheads="1"/>
          </p:cNvSpPr>
          <p:nvPr/>
        </p:nvSpPr>
        <p:spPr bwMode="auto">
          <a:xfrm>
            <a:off x="0" y="2752725"/>
            <a:ext cx="9144000" cy="0"/>
          </a:xfrm>
          <a:prstGeom prst="rect">
            <a:avLst/>
          </a:prstGeom>
          <a:noFill/>
          <a:ln w="9525">
            <a:noFill/>
            <a:miter lim="800000"/>
            <a:headEnd/>
            <a:tailEnd/>
          </a:ln>
        </p:spPr>
        <p:txBody>
          <a:bodyPr wrap="none" anchor="ctr">
            <a:spAutoFit/>
          </a:bodyPr>
          <a:lstStyle/>
          <a:p>
            <a:endParaRPr lang="tr-TR"/>
          </a:p>
        </p:txBody>
      </p:sp>
      <p:sp>
        <p:nvSpPr>
          <p:cNvPr id="65564" name="Rectangle 16"/>
          <p:cNvSpPr>
            <a:spLocks noChangeArrowheads="1"/>
          </p:cNvSpPr>
          <p:nvPr/>
        </p:nvSpPr>
        <p:spPr bwMode="auto">
          <a:xfrm>
            <a:off x="0" y="2609850"/>
            <a:ext cx="9144000" cy="0"/>
          </a:xfrm>
          <a:prstGeom prst="rect">
            <a:avLst/>
          </a:prstGeom>
          <a:noFill/>
          <a:ln w="9525">
            <a:noFill/>
            <a:miter lim="800000"/>
            <a:headEnd/>
            <a:tailEnd/>
          </a:ln>
        </p:spPr>
        <p:txBody>
          <a:bodyPr wrap="none" anchor="ctr">
            <a:spAutoFit/>
          </a:bodyPr>
          <a:lstStyle/>
          <a:p>
            <a:endParaRPr lang="tr-TR"/>
          </a:p>
        </p:txBody>
      </p:sp>
      <p:pic>
        <p:nvPicPr>
          <p:cNvPr id="2" name="Resim 1">
            <a:extLst>
              <a:ext uri="{FF2B5EF4-FFF2-40B4-BE49-F238E27FC236}">
                <a16:creationId xmlns:a16="http://schemas.microsoft.com/office/drawing/2014/main" id="{E73AB9FB-5A25-4A75-8120-CD1BA34E6D02}"/>
              </a:ext>
            </a:extLst>
          </p:cNvPr>
          <p:cNvPicPr>
            <a:picLocks noChangeAspect="1"/>
          </p:cNvPicPr>
          <p:nvPr/>
        </p:nvPicPr>
        <p:blipFill>
          <a:blip r:embed="rId2"/>
          <a:stretch>
            <a:fillRect/>
          </a:stretch>
        </p:blipFill>
        <p:spPr>
          <a:xfrm>
            <a:off x="1259632" y="4005065"/>
            <a:ext cx="7040765" cy="237625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1 Başlık"/>
          <p:cNvSpPr>
            <a:spLocks noGrp="1"/>
          </p:cNvSpPr>
          <p:nvPr>
            <p:ph type="title" idx="4294967295"/>
          </p:nvPr>
        </p:nvSpPr>
        <p:spPr>
          <a:xfrm>
            <a:off x="2008106" y="909644"/>
            <a:ext cx="4204960" cy="920746"/>
          </a:xfrm>
        </p:spPr>
        <p:txBody>
          <a:bodyPr/>
          <a:lstStyle/>
          <a:p>
            <a:pPr algn="ctr" eaLnBrk="1" hangingPunct="1"/>
            <a:r>
              <a:rPr lang="tr-TR" sz="3000" b="1" dirty="0"/>
              <a:t>  </a:t>
            </a:r>
            <a:r>
              <a:rPr lang="tr-TR" sz="3000" b="1" dirty="0">
                <a:latin typeface="Arial" charset="0"/>
              </a:rPr>
              <a:t>ÖZET</a:t>
            </a:r>
            <a:r>
              <a:rPr lang="tr-TR" dirty="0"/>
              <a:t> </a:t>
            </a:r>
          </a:p>
        </p:txBody>
      </p:sp>
      <p:sp>
        <p:nvSpPr>
          <p:cNvPr id="66562" name="2 İçerik Yer Tutucusu"/>
          <p:cNvSpPr>
            <a:spLocks noGrp="1"/>
          </p:cNvSpPr>
          <p:nvPr>
            <p:ph idx="4294967295"/>
          </p:nvPr>
        </p:nvSpPr>
        <p:spPr>
          <a:xfrm>
            <a:off x="1006475" y="2082801"/>
            <a:ext cx="7236296" cy="4105274"/>
          </a:xfrm>
        </p:spPr>
        <p:txBody>
          <a:bodyPr/>
          <a:lstStyle/>
          <a:p>
            <a:pPr marL="3175" indent="-3175" algn="just" eaLnBrk="1" hangingPunct="1">
              <a:buFont typeface="Arial" charset="0"/>
              <a:buNone/>
            </a:pPr>
            <a:r>
              <a:rPr lang="tr-TR" sz="2200" dirty="0"/>
              <a:t>Bu derste elektrik devresi ve elektrik devresini meydana getiren unsurlar üzerine durulmuştur. Bir elektrik devresi gerilim kaynağı, yük ve akım yolundan meydana gelir. Yük içinden akım geçtiği zaman çalışır. </a:t>
            </a:r>
          </a:p>
        </p:txBody>
      </p:sp>
      <p:sp>
        <p:nvSpPr>
          <p:cNvPr id="66564" name="Rectangle 5"/>
          <p:cNvSpPr>
            <a:spLocks noChangeArrowheads="1"/>
          </p:cNvSpPr>
          <p:nvPr/>
        </p:nvSpPr>
        <p:spPr bwMode="auto">
          <a:xfrm>
            <a:off x="0" y="1165225"/>
            <a:ext cx="9144000" cy="0"/>
          </a:xfrm>
          <a:prstGeom prst="rect">
            <a:avLst/>
          </a:prstGeom>
          <a:noFill/>
          <a:ln w="9525">
            <a:noFill/>
            <a:miter lim="800000"/>
            <a:headEnd/>
            <a:tailEnd/>
          </a:ln>
        </p:spPr>
        <p:txBody>
          <a:bodyPr wrap="none" anchor="ctr">
            <a:spAutoFit/>
          </a:bodyPr>
          <a:lstStyle/>
          <a:p>
            <a:endParaRPr lang="tr-TR"/>
          </a:p>
        </p:txBody>
      </p:sp>
      <p:sp>
        <p:nvSpPr>
          <p:cNvPr id="66565" name="Rectangle 6"/>
          <p:cNvSpPr>
            <a:spLocks noChangeArrowheads="1"/>
          </p:cNvSpPr>
          <p:nvPr/>
        </p:nvSpPr>
        <p:spPr bwMode="auto">
          <a:xfrm>
            <a:off x="0" y="2276475"/>
            <a:ext cx="2927350"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66566" name="Rectangle 7"/>
          <p:cNvSpPr>
            <a:spLocks noChangeArrowheads="1"/>
          </p:cNvSpPr>
          <p:nvPr/>
        </p:nvSpPr>
        <p:spPr bwMode="auto">
          <a:xfrm>
            <a:off x="0" y="3860800"/>
            <a:ext cx="29622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66567" name="Rectangle 8"/>
          <p:cNvSpPr>
            <a:spLocks noChangeArrowheads="1"/>
          </p:cNvSpPr>
          <p:nvPr/>
        </p:nvSpPr>
        <p:spPr bwMode="auto">
          <a:xfrm>
            <a:off x="0" y="5419725"/>
            <a:ext cx="358775" cy="274638"/>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6656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66569" name="Rectangle 10"/>
          <p:cNvSpPr>
            <a:spLocks noChangeArrowheads="1"/>
          </p:cNvSpPr>
          <p:nvPr/>
        </p:nvSpPr>
        <p:spPr bwMode="auto">
          <a:xfrm>
            <a:off x="0" y="1052513"/>
            <a:ext cx="2927350" cy="274637"/>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66570" name="Rectangle 11"/>
          <p:cNvSpPr>
            <a:spLocks noChangeArrowheads="1"/>
          </p:cNvSpPr>
          <p:nvPr/>
        </p:nvSpPr>
        <p:spPr bwMode="auto">
          <a:xfrm>
            <a:off x="0" y="2503488"/>
            <a:ext cx="1168400" cy="274637"/>
          </a:xfrm>
          <a:prstGeom prst="rect">
            <a:avLst/>
          </a:prstGeom>
          <a:noFill/>
          <a:ln w="9525">
            <a:noFill/>
            <a:miter lim="800000"/>
            <a:headEnd/>
            <a:tailEnd/>
          </a:ln>
        </p:spPr>
        <p:txBody>
          <a:bodyPr wrap="none" anchor="ctr">
            <a:spAutoFit/>
          </a:bodyPr>
          <a:lstStyle/>
          <a:p>
            <a:pPr algn="just"/>
            <a:r>
              <a:rPr lang="tr-TR" sz="1200">
                <a:latin typeface="Calibri" pitchFamily="34" charset="0"/>
                <a:cs typeface="Times New Roman" pitchFamily="18" charset="0"/>
              </a:rPr>
              <a:t> 	  </a:t>
            </a:r>
            <a:endParaRPr lang="tr-TR">
              <a:latin typeface="Calibri" pitchFamily="34" charset="0"/>
            </a:endParaRPr>
          </a:p>
        </p:txBody>
      </p:sp>
      <p:sp>
        <p:nvSpPr>
          <p:cNvPr id="66571" name="Rectangle 12"/>
          <p:cNvSpPr>
            <a:spLocks noChangeArrowheads="1"/>
          </p:cNvSpPr>
          <p:nvPr/>
        </p:nvSpPr>
        <p:spPr bwMode="auto">
          <a:xfrm>
            <a:off x="0" y="1412875"/>
            <a:ext cx="9144000" cy="0"/>
          </a:xfrm>
          <a:prstGeom prst="rect">
            <a:avLst/>
          </a:prstGeom>
          <a:noFill/>
          <a:ln w="9525">
            <a:noFill/>
            <a:miter lim="800000"/>
            <a:headEnd/>
            <a:tailEnd/>
          </a:ln>
        </p:spPr>
        <p:txBody>
          <a:bodyPr wrap="none" anchor="ctr">
            <a:spAutoFit/>
          </a:bodyPr>
          <a:lstStyle/>
          <a:p>
            <a:endParaRPr lang="tr-TR"/>
          </a:p>
        </p:txBody>
      </p:sp>
      <p:sp>
        <p:nvSpPr>
          <p:cNvPr id="66572" name="Rectangle 13"/>
          <p:cNvSpPr>
            <a:spLocks noChangeArrowheads="1"/>
          </p:cNvSpPr>
          <p:nvPr/>
        </p:nvSpPr>
        <p:spPr bwMode="auto">
          <a:xfrm>
            <a:off x="0" y="2636838"/>
            <a:ext cx="2927350"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66573" name="Rectangle 14"/>
          <p:cNvSpPr>
            <a:spLocks noChangeArrowheads="1"/>
          </p:cNvSpPr>
          <p:nvPr/>
        </p:nvSpPr>
        <p:spPr bwMode="auto">
          <a:xfrm>
            <a:off x="0" y="4100513"/>
            <a:ext cx="2012950"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66574" name="Rectangle 15"/>
          <p:cNvSpPr>
            <a:spLocks noChangeArrowheads="1"/>
          </p:cNvSpPr>
          <p:nvPr/>
        </p:nvSpPr>
        <p:spPr bwMode="auto">
          <a:xfrm>
            <a:off x="0" y="2708275"/>
            <a:ext cx="9144000" cy="0"/>
          </a:xfrm>
          <a:prstGeom prst="rect">
            <a:avLst/>
          </a:prstGeom>
          <a:noFill/>
          <a:ln w="9525">
            <a:noFill/>
            <a:miter lim="800000"/>
            <a:headEnd/>
            <a:tailEnd/>
          </a:ln>
        </p:spPr>
        <p:txBody>
          <a:bodyPr wrap="none" anchor="ctr">
            <a:spAutoFit/>
          </a:bodyPr>
          <a:lstStyle/>
          <a:p>
            <a:endParaRPr lang="tr-TR"/>
          </a:p>
        </p:txBody>
      </p:sp>
      <p:sp>
        <p:nvSpPr>
          <p:cNvPr id="66575" name="Rectangle 16"/>
          <p:cNvSpPr>
            <a:spLocks noChangeArrowheads="1"/>
          </p:cNvSpPr>
          <p:nvPr/>
        </p:nvSpPr>
        <p:spPr bwMode="auto">
          <a:xfrm>
            <a:off x="0" y="1068388"/>
            <a:ext cx="9144000" cy="0"/>
          </a:xfrm>
          <a:prstGeom prst="rect">
            <a:avLst/>
          </a:prstGeom>
          <a:noFill/>
          <a:ln w="9525">
            <a:noFill/>
            <a:miter lim="800000"/>
            <a:headEnd/>
            <a:tailEnd/>
          </a:ln>
        </p:spPr>
        <p:txBody>
          <a:bodyPr wrap="none" anchor="ctr">
            <a:spAutoFit/>
          </a:bodyPr>
          <a:lstStyle/>
          <a:p>
            <a:endParaRPr lang="tr-TR"/>
          </a:p>
        </p:txBody>
      </p:sp>
      <p:sp>
        <p:nvSpPr>
          <p:cNvPr id="66576" name="Rectangle 17"/>
          <p:cNvSpPr>
            <a:spLocks noChangeArrowheads="1"/>
          </p:cNvSpPr>
          <p:nvPr/>
        </p:nvSpPr>
        <p:spPr bwMode="auto">
          <a:xfrm>
            <a:off x="0" y="2573338"/>
            <a:ext cx="1241425"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66577" name="Rectangle 18"/>
          <p:cNvSpPr>
            <a:spLocks noChangeArrowheads="1"/>
          </p:cNvSpPr>
          <p:nvPr/>
        </p:nvSpPr>
        <p:spPr bwMode="auto">
          <a:xfrm>
            <a:off x="0" y="4351338"/>
            <a:ext cx="390525" cy="274637"/>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r>
              <a:rPr lang="tr-TR" sz="1000">
                <a:latin typeface="Calibri" pitchFamily="34" charset="0"/>
                <a:cs typeface="Times New Roman" pitchFamily="18" charset="0"/>
              </a:rPr>
              <a:t>      </a:t>
            </a:r>
            <a:endParaRPr lang="tr-TR">
              <a:latin typeface="Calibri" pitchFamily="34" charset="0"/>
            </a:endParaRPr>
          </a:p>
        </p:txBody>
      </p:sp>
      <p:sp>
        <p:nvSpPr>
          <p:cNvPr id="66578" name="Rectangle 19"/>
          <p:cNvSpPr>
            <a:spLocks noChangeArrowheads="1"/>
          </p:cNvSpPr>
          <p:nvPr/>
        </p:nvSpPr>
        <p:spPr bwMode="auto">
          <a:xfrm>
            <a:off x="0" y="5589588"/>
            <a:ext cx="184150" cy="366712"/>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66579" name="Rectangle 20"/>
          <p:cNvSpPr>
            <a:spLocks noChangeArrowheads="1"/>
          </p:cNvSpPr>
          <p:nvPr/>
        </p:nvSpPr>
        <p:spPr bwMode="auto">
          <a:xfrm>
            <a:off x="0" y="1052513"/>
            <a:ext cx="184150" cy="366712"/>
          </a:xfrm>
          <a:prstGeom prst="rect">
            <a:avLst/>
          </a:prstGeom>
          <a:noFill/>
          <a:ln w="9525">
            <a:noFill/>
            <a:miter lim="800000"/>
            <a:headEnd/>
            <a:tailEnd/>
          </a:ln>
        </p:spPr>
        <p:txBody>
          <a:bodyPr wrap="none" anchor="ctr">
            <a:spAutoFit/>
          </a:bodyPr>
          <a:lstStyle/>
          <a:p>
            <a:endParaRPr lang="tr-TR"/>
          </a:p>
        </p:txBody>
      </p:sp>
      <p:sp>
        <p:nvSpPr>
          <p:cNvPr id="66580" name="Rectangle 21"/>
          <p:cNvSpPr>
            <a:spLocks noChangeArrowheads="1"/>
          </p:cNvSpPr>
          <p:nvPr/>
        </p:nvSpPr>
        <p:spPr bwMode="auto">
          <a:xfrm>
            <a:off x="0" y="2492375"/>
            <a:ext cx="1412875"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66581" name="Rectangle 22"/>
          <p:cNvSpPr>
            <a:spLocks noChangeArrowheads="1"/>
          </p:cNvSpPr>
          <p:nvPr/>
        </p:nvSpPr>
        <p:spPr bwMode="auto">
          <a:xfrm>
            <a:off x="0" y="4076700"/>
            <a:ext cx="1447800" cy="274638"/>
          </a:xfrm>
          <a:prstGeom prst="rect">
            <a:avLst/>
          </a:prstGeom>
          <a:noFill/>
          <a:ln w="9525">
            <a:noFill/>
            <a:miter lim="800000"/>
            <a:headEnd/>
            <a:tailEnd/>
          </a:ln>
        </p:spPr>
        <p:txBody>
          <a:bodyPr wrap="none" anchor="ctr">
            <a:spAutoFit/>
          </a:bodyPr>
          <a:lstStyle/>
          <a:p>
            <a:r>
              <a:rPr lang="tr-TR" sz="1200">
                <a:latin typeface="Calibri" pitchFamily="34" charset="0"/>
                <a:cs typeface="Times New Roman" pitchFamily="18" charset="0"/>
              </a:rPr>
              <a:t>	          </a:t>
            </a:r>
            <a:endParaRPr lang="tr-TR">
              <a:latin typeface="Calibri" pitchFamily="34" charset="0"/>
            </a:endParaRPr>
          </a:p>
        </p:txBody>
      </p:sp>
      <p:sp>
        <p:nvSpPr>
          <p:cNvPr id="66582" name="Rectangle 23"/>
          <p:cNvSpPr>
            <a:spLocks noChangeArrowheads="1"/>
          </p:cNvSpPr>
          <p:nvPr/>
        </p:nvSpPr>
        <p:spPr bwMode="auto">
          <a:xfrm>
            <a:off x="0" y="0"/>
            <a:ext cx="1098550"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66583" name="Rectangle 24"/>
          <p:cNvSpPr>
            <a:spLocks noChangeArrowheads="1"/>
          </p:cNvSpPr>
          <p:nvPr/>
        </p:nvSpPr>
        <p:spPr bwMode="auto">
          <a:xfrm>
            <a:off x="0" y="1412875"/>
            <a:ext cx="2070100"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66584" name="Rectangle 25"/>
          <p:cNvSpPr>
            <a:spLocks noChangeArrowheads="1"/>
          </p:cNvSpPr>
          <p:nvPr/>
        </p:nvSpPr>
        <p:spPr bwMode="auto">
          <a:xfrm>
            <a:off x="0" y="2781300"/>
            <a:ext cx="2098675" cy="244475"/>
          </a:xfrm>
          <a:prstGeom prst="rect">
            <a:avLst/>
          </a:prstGeom>
          <a:noFill/>
          <a:ln w="9525">
            <a:noFill/>
            <a:miter lim="800000"/>
            <a:headEnd/>
            <a:tailEnd/>
          </a:ln>
        </p:spPr>
        <p:txBody>
          <a:bodyPr wrap="none" anchor="ctr">
            <a:spAutoFit/>
          </a:bodyPr>
          <a:lstStyle/>
          <a:p>
            <a:r>
              <a:rPr lang="tr-TR" sz="1000">
                <a:latin typeface="Calibri" pitchFamily="34" charset="0"/>
                <a:cs typeface="Times New Roman" pitchFamily="18" charset="0"/>
              </a:rPr>
              <a:t> 	  	   </a:t>
            </a:r>
            <a:endParaRPr lang="tr-TR">
              <a:latin typeface="Calibri" pitchFamily="34" charset="0"/>
            </a:endParaRPr>
          </a:p>
        </p:txBody>
      </p:sp>
      <p:sp>
        <p:nvSpPr>
          <p:cNvPr id="66585" name="Rectangle 26"/>
          <p:cNvSpPr>
            <a:spLocks noChangeArrowheads="1"/>
          </p:cNvSpPr>
          <p:nvPr/>
        </p:nvSpPr>
        <p:spPr bwMode="auto">
          <a:xfrm>
            <a:off x="0" y="4114800"/>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66586" name="Rectangle 27"/>
          <p:cNvSpPr>
            <a:spLocks noChangeArrowheads="1"/>
          </p:cNvSpPr>
          <p:nvPr/>
        </p:nvSpPr>
        <p:spPr bwMode="auto">
          <a:xfrm>
            <a:off x="0" y="1196975"/>
            <a:ext cx="9144000" cy="0"/>
          </a:xfrm>
          <a:prstGeom prst="rect">
            <a:avLst/>
          </a:prstGeom>
          <a:noFill/>
          <a:ln w="9525">
            <a:noFill/>
            <a:miter lim="800000"/>
            <a:headEnd/>
            <a:tailEnd/>
          </a:ln>
        </p:spPr>
        <p:txBody>
          <a:bodyPr wrap="none" anchor="ctr">
            <a:spAutoFit/>
          </a:bodyPr>
          <a:lstStyle/>
          <a:p>
            <a:endParaRPr lang="tr-TR"/>
          </a:p>
        </p:txBody>
      </p:sp>
      <p:sp>
        <p:nvSpPr>
          <p:cNvPr id="66587" name="Rectangle 28"/>
          <p:cNvSpPr>
            <a:spLocks noChangeArrowheads="1"/>
          </p:cNvSpPr>
          <p:nvPr/>
        </p:nvSpPr>
        <p:spPr bwMode="auto">
          <a:xfrm>
            <a:off x="0" y="3284538"/>
            <a:ext cx="1217613" cy="304800"/>
          </a:xfrm>
          <a:prstGeom prst="rect">
            <a:avLst/>
          </a:prstGeom>
          <a:noFill/>
          <a:ln w="9525">
            <a:noFill/>
            <a:miter lim="800000"/>
            <a:headEnd/>
            <a:tailEnd/>
          </a:ln>
        </p:spPr>
        <p:txBody>
          <a:bodyPr wrap="none" anchor="ctr">
            <a:spAutoFit/>
          </a:bodyPr>
          <a:lstStyle/>
          <a:p>
            <a:r>
              <a:rPr lang="tr-TR" sz="1400">
                <a:latin typeface="Calibri" pitchFamily="34" charset="0"/>
                <a:cs typeface="Times New Roman" pitchFamily="18" charset="0"/>
              </a:rPr>
              <a:t>	   </a:t>
            </a:r>
            <a:endParaRPr lang="tr-TR">
              <a:latin typeface="Calibri" pitchFamily="34" charset="0"/>
            </a:endParaRPr>
          </a:p>
        </p:txBody>
      </p:sp>
      <p:sp>
        <p:nvSpPr>
          <p:cNvPr id="66588" name="Rectangle 29"/>
          <p:cNvSpPr>
            <a:spLocks noChangeArrowheads="1"/>
          </p:cNvSpPr>
          <p:nvPr/>
        </p:nvSpPr>
        <p:spPr bwMode="auto">
          <a:xfrm>
            <a:off x="0" y="5629275"/>
            <a:ext cx="9144000" cy="0"/>
          </a:xfrm>
          <a:prstGeom prst="rect">
            <a:avLst/>
          </a:prstGeom>
          <a:noFill/>
          <a:ln w="9525">
            <a:noFill/>
            <a:miter lim="800000"/>
            <a:headEnd/>
            <a:tailEnd/>
          </a:ln>
        </p:spPr>
        <p:txBody>
          <a:bodyPr wrap="none" anchor="ctr">
            <a:spAutoFit/>
          </a:bodyPr>
          <a:lstStyle/>
          <a:p>
            <a:endParaRPr lang="tr-TR">
              <a:latin typeface="Calibri" pitchFamily="34" charset="0"/>
            </a:endParaRPr>
          </a:p>
        </p:txBody>
      </p:sp>
      <p:sp>
        <p:nvSpPr>
          <p:cNvPr id="66589"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66590" name="Rectangle 31"/>
          <p:cNvSpPr>
            <a:spLocks noChangeArrowheads="1"/>
          </p:cNvSpPr>
          <p:nvPr/>
        </p:nvSpPr>
        <p:spPr bwMode="auto">
          <a:xfrm>
            <a:off x="0" y="2286000"/>
            <a:ext cx="1098550" cy="304800"/>
          </a:xfrm>
          <a:prstGeom prst="rect">
            <a:avLst/>
          </a:prstGeom>
          <a:noFill/>
          <a:ln w="9525">
            <a:noFill/>
            <a:miter lim="800000"/>
            <a:headEnd/>
            <a:tailEnd/>
          </a:ln>
        </p:spPr>
        <p:txBody>
          <a:bodyPr wrap="none" anchor="ctr">
            <a:spAutoFit/>
          </a:bodyPr>
          <a:lstStyle/>
          <a:p>
            <a:r>
              <a:rPr lang="tr-TR" sz="1400">
                <a:latin typeface="Calibri" pitchFamily="34" charset="0"/>
                <a:cs typeface="Times New Roman" pitchFamily="18" charset="0"/>
              </a:rPr>
              <a:t>	</a:t>
            </a:r>
            <a:endParaRPr lang="tr-TR">
              <a:latin typeface="Calibri" pitchFamily="34" charset="0"/>
            </a:endParaRPr>
          </a:p>
        </p:txBody>
      </p:sp>
      <p:sp>
        <p:nvSpPr>
          <p:cNvPr id="66591" name="Rectangle 32"/>
          <p:cNvSpPr>
            <a:spLocks noChangeArrowheads="1"/>
          </p:cNvSpPr>
          <p:nvPr/>
        </p:nvSpPr>
        <p:spPr bwMode="auto">
          <a:xfrm>
            <a:off x="0" y="4614863"/>
            <a:ext cx="184150" cy="366712"/>
          </a:xfrm>
          <a:prstGeom prst="rect">
            <a:avLst/>
          </a:prstGeom>
          <a:noFill/>
          <a:ln w="9525">
            <a:noFill/>
            <a:miter lim="800000"/>
            <a:headEnd/>
            <a:tailEnd/>
          </a:ln>
        </p:spPr>
        <p:txBody>
          <a:bodyPr wrap="none" anchor="ctr">
            <a:spAutoFit/>
          </a:bodyPr>
          <a:lstStyle/>
          <a:p>
            <a:endParaRPr lang="tr-TR">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2 İçerik Yer Tutucusu"/>
          <p:cNvSpPr>
            <a:spLocks noGrp="1"/>
          </p:cNvSpPr>
          <p:nvPr>
            <p:ph idx="4294967295"/>
          </p:nvPr>
        </p:nvSpPr>
        <p:spPr>
          <a:xfrm>
            <a:off x="617125" y="1274315"/>
            <a:ext cx="7937500" cy="4659313"/>
          </a:xfrm>
        </p:spPr>
        <p:txBody>
          <a:bodyPr/>
          <a:lstStyle/>
          <a:p>
            <a:pPr marL="179388" indent="-88900" algn="just" eaLnBrk="1" hangingPunct="1">
              <a:buFont typeface="Arial" charset="0"/>
              <a:buNone/>
            </a:pPr>
            <a:r>
              <a:rPr lang="tr-TR" sz="2400" dirty="0"/>
              <a:t>	Bir elektrik devresi gerilim kaynağı, yük ve akım yolundan meydana gelir. Yük içinden akım geçtiği zaman çalışır. Aşağıdaki şekilde de yük olarak lamba kabul edilmiştir. İçinden akım geçtiği zaman lamba yanmaktadır. </a:t>
            </a:r>
          </a:p>
        </p:txBody>
      </p:sp>
      <p:sp>
        <p:nvSpPr>
          <p:cNvPr id="18442" name="1 Başlık"/>
          <p:cNvSpPr>
            <a:spLocks/>
          </p:cNvSpPr>
          <p:nvPr/>
        </p:nvSpPr>
        <p:spPr bwMode="auto">
          <a:xfrm>
            <a:off x="-911225" y="473075"/>
            <a:ext cx="8518525" cy="777875"/>
          </a:xfrm>
          <a:prstGeom prst="rect">
            <a:avLst/>
          </a:prstGeom>
          <a:noFill/>
          <a:ln w="9525">
            <a:noFill/>
            <a:miter lim="800000"/>
            <a:headEnd/>
            <a:tailEnd/>
          </a:ln>
        </p:spPr>
        <p:txBody>
          <a:bodyPr anchor="ctr"/>
          <a:lstStyle/>
          <a:p>
            <a:pPr algn="ctr"/>
            <a:r>
              <a:rPr lang="tr-TR" sz="3000" b="1" dirty="0">
                <a:latin typeface="Calibri" pitchFamily="34" charset="0"/>
              </a:rPr>
              <a:t>  6. </a:t>
            </a:r>
            <a:r>
              <a:rPr lang="tr-TR" sz="3000" b="1" dirty="0"/>
              <a:t>ELEKTRİK DEVRESİ</a:t>
            </a:r>
            <a:endParaRPr lang="tr-TR" sz="3000" dirty="0"/>
          </a:p>
        </p:txBody>
      </p:sp>
      <p:sp>
        <p:nvSpPr>
          <p:cNvPr id="18443" name="Rectangle 5"/>
          <p:cNvSpPr>
            <a:spLocks noChangeArrowheads="1"/>
          </p:cNvSpPr>
          <p:nvPr/>
        </p:nvSpPr>
        <p:spPr bwMode="auto">
          <a:xfrm>
            <a:off x="0" y="2886075"/>
            <a:ext cx="184150" cy="366713"/>
          </a:xfrm>
          <a:prstGeom prst="rect">
            <a:avLst/>
          </a:prstGeom>
          <a:noFill/>
          <a:ln w="9525">
            <a:noFill/>
            <a:miter lim="800000"/>
            <a:headEnd/>
            <a:tailEnd/>
          </a:ln>
        </p:spPr>
        <p:txBody>
          <a:bodyPr wrap="none" anchor="ctr">
            <a:spAutoFit/>
          </a:bodyPr>
          <a:lstStyle/>
          <a:p>
            <a:endParaRPr lang="tr-TR"/>
          </a:p>
        </p:txBody>
      </p:sp>
      <p:pic>
        <p:nvPicPr>
          <p:cNvPr id="18444" name="Picture 6"/>
          <p:cNvPicPr>
            <a:picLocks noChangeAspect="1" noChangeArrowheads="1"/>
          </p:cNvPicPr>
          <p:nvPr/>
        </p:nvPicPr>
        <p:blipFill>
          <a:blip r:embed="rId3">
            <a:lum bright="-18000"/>
          </a:blip>
          <a:srcRect/>
          <a:stretch>
            <a:fillRect/>
          </a:stretch>
        </p:blipFill>
        <p:spPr bwMode="auto">
          <a:xfrm>
            <a:off x="1036692" y="3573016"/>
            <a:ext cx="2736850" cy="2360612"/>
          </a:xfrm>
          <a:prstGeom prst="rect">
            <a:avLst/>
          </a:prstGeom>
          <a:noFill/>
          <a:ln w="9525">
            <a:noFill/>
            <a:miter lim="800000"/>
            <a:headEnd/>
            <a:tailEnd/>
          </a:ln>
        </p:spPr>
      </p:pic>
      <p:sp>
        <p:nvSpPr>
          <p:cNvPr id="18445" name="Rectangle 8"/>
          <p:cNvSpPr>
            <a:spLocks noChangeArrowheads="1"/>
          </p:cNvSpPr>
          <p:nvPr/>
        </p:nvSpPr>
        <p:spPr bwMode="auto">
          <a:xfrm>
            <a:off x="0" y="2681288"/>
            <a:ext cx="9144000" cy="0"/>
          </a:xfrm>
          <a:prstGeom prst="rect">
            <a:avLst/>
          </a:prstGeom>
          <a:noFill/>
          <a:ln w="9525">
            <a:noFill/>
            <a:miter lim="800000"/>
            <a:headEnd/>
            <a:tailEnd/>
          </a:ln>
        </p:spPr>
        <p:txBody>
          <a:bodyPr wrap="none" anchor="ctr">
            <a:spAutoFit/>
          </a:bodyPr>
          <a:lstStyle/>
          <a:p>
            <a:endParaRPr lang="tr-TR"/>
          </a:p>
        </p:txBody>
      </p:sp>
      <p:graphicFrame>
        <p:nvGraphicFramePr>
          <p:cNvPr id="18439" name="Object 7"/>
          <p:cNvGraphicFramePr>
            <a:graphicFrameLocks noChangeAspect="1"/>
          </p:cNvGraphicFramePr>
          <p:nvPr>
            <p:extLst>
              <p:ext uri="{D42A27DB-BD31-4B8C-83A1-F6EECF244321}">
                <p14:modId xmlns:p14="http://schemas.microsoft.com/office/powerpoint/2010/main" val="1642837912"/>
              </p:ext>
            </p:extLst>
          </p:nvPr>
        </p:nvGraphicFramePr>
        <p:xfrm>
          <a:off x="4005208" y="3558728"/>
          <a:ext cx="4535488" cy="2374900"/>
        </p:xfrm>
        <a:graphic>
          <a:graphicData uri="http://schemas.openxmlformats.org/presentationml/2006/ole">
            <mc:AlternateContent xmlns:mc="http://schemas.openxmlformats.org/markup-compatibility/2006">
              <mc:Choice xmlns:v="urn:schemas-microsoft-com:vml" Requires="v">
                <p:oleObj spid="_x0000_s18447" name="Visio" r:id="rId4" imgW="2228760" imgH="973440" progId="Visio.Drawing.11">
                  <p:embed/>
                </p:oleObj>
              </mc:Choice>
              <mc:Fallback>
                <p:oleObj name="Visio" r:id="rId4" imgW="2228760" imgH="973440" progId="Visio.Drawing.11">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l="7701" r="2527"/>
                      <a:stretch>
                        <a:fillRect/>
                      </a:stretch>
                    </p:blipFill>
                    <p:spPr bwMode="auto">
                      <a:xfrm>
                        <a:off x="4005208" y="3558728"/>
                        <a:ext cx="4535488" cy="2374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10" name="2 İçerik Yer Tutucusu"/>
          <p:cNvSpPr>
            <a:spLocks noGrp="1"/>
          </p:cNvSpPr>
          <p:nvPr>
            <p:ph idx="4294967295"/>
          </p:nvPr>
        </p:nvSpPr>
        <p:spPr>
          <a:xfrm>
            <a:off x="0" y="1066295"/>
            <a:ext cx="9144000" cy="5029200"/>
          </a:xfrm>
        </p:spPr>
        <p:txBody>
          <a:bodyPr>
            <a:normAutofit fontScale="85000" lnSpcReduction="20000"/>
          </a:bodyPr>
          <a:lstStyle/>
          <a:p>
            <a:pPr marL="179388" indent="-88900" algn="just" eaLnBrk="1" hangingPunct="1">
              <a:buFont typeface="Arial" charset="0"/>
              <a:buNone/>
            </a:pPr>
            <a:r>
              <a:rPr lang="tr-TR" sz="2200" dirty="0"/>
              <a:t> Çoğu pratik uygulamada gerilim kaynağının bir ucu toprağa bağlanır. Örneğin otomobillerde akümülatörün negatif ucu şaseye bağlanır. Bir elektrik devresinde üç durum söz konusudur. Kapalı devre durumu, açık devre durumu ve kısa devre durumudur. Elektrik devresinin açık devre durumunu ve kapalı devre durumunu devreye seri bağlı bir S anahtarı ile belirleyebiliriz.</a:t>
            </a:r>
          </a:p>
          <a:p>
            <a:pPr marL="179388" indent="-88900" algn="just" eaLnBrk="1" hangingPunct="1">
              <a:buFont typeface="Arial" charset="0"/>
              <a:buNone/>
            </a:pPr>
            <a:endParaRPr lang="tr-TR" sz="2200" dirty="0"/>
          </a:p>
          <a:p>
            <a:pPr marL="179388" indent="-88900" algn="just" eaLnBrk="1" hangingPunct="1">
              <a:buFont typeface="Arial" charset="0"/>
              <a:buNone/>
            </a:pPr>
            <a:endParaRPr lang="tr-TR" sz="2200" dirty="0"/>
          </a:p>
          <a:p>
            <a:pPr marL="179388" indent="-88900" algn="just" eaLnBrk="1" hangingPunct="1">
              <a:buFont typeface="Arial" charset="0"/>
              <a:buNone/>
            </a:pPr>
            <a:endParaRPr lang="tr-TR" sz="2200" dirty="0"/>
          </a:p>
          <a:p>
            <a:pPr marL="179388" indent="-88900" algn="just" eaLnBrk="1" hangingPunct="1">
              <a:buFont typeface="Arial" charset="0"/>
              <a:buNone/>
            </a:pPr>
            <a:endParaRPr lang="tr-TR" sz="2200" dirty="0"/>
          </a:p>
          <a:p>
            <a:pPr marL="179388" indent="-88900" algn="just" eaLnBrk="1" hangingPunct="1">
              <a:buFont typeface="Arial" charset="0"/>
              <a:buNone/>
            </a:pPr>
            <a:endParaRPr lang="tr-TR" sz="2200" dirty="0"/>
          </a:p>
          <a:p>
            <a:pPr marL="179388" indent="-88900" algn="just" eaLnBrk="1" hangingPunct="1">
              <a:buFont typeface="Arial" charset="0"/>
              <a:buNone/>
            </a:pPr>
            <a:r>
              <a:rPr lang="tr-TR" sz="1800" dirty="0"/>
              <a:t>		</a:t>
            </a:r>
          </a:p>
          <a:p>
            <a:pPr marL="179388" indent="-88900" algn="just" eaLnBrk="1" hangingPunct="1">
              <a:buFont typeface="Arial" charset="0"/>
              <a:buNone/>
            </a:pPr>
            <a:r>
              <a:rPr lang="tr-TR" sz="2200" dirty="0"/>
              <a:t> Kısa devre durumu istenmeyen bir durumdur. Kısa devre durumunda şebekeye büyük zararlar verdirilebilir. Elektrik devresinde kısa devreyi engellemek için sigorta kullanılır. </a:t>
            </a:r>
          </a:p>
        </p:txBody>
      </p:sp>
      <p:sp>
        <p:nvSpPr>
          <p:cNvPr id="55312" name="1 Başlık"/>
          <p:cNvSpPr>
            <a:spLocks/>
          </p:cNvSpPr>
          <p:nvPr/>
        </p:nvSpPr>
        <p:spPr bwMode="auto">
          <a:xfrm>
            <a:off x="1115616" y="285752"/>
            <a:ext cx="8518525" cy="777875"/>
          </a:xfrm>
          <a:prstGeom prst="rect">
            <a:avLst/>
          </a:prstGeom>
          <a:noFill/>
          <a:ln w="9525">
            <a:noFill/>
            <a:miter lim="800000"/>
            <a:headEnd/>
            <a:tailEnd/>
          </a:ln>
        </p:spPr>
        <p:txBody>
          <a:bodyPr anchor="ctr"/>
          <a:lstStyle/>
          <a:p>
            <a:r>
              <a:rPr lang="tr-TR" sz="3000" b="1" dirty="0">
                <a:latin typeface="Calibri" pitchFamily="34" charset="0"/>
              </a:rPr>
              <a:t>  6. </a:t>
            </a:r>
            <a:r>
              <a:rPr lang="tr-TR" sz="3000" b="1" dirty="0"/>
              <a:t>ELEKTRİK DEVRESİ</a:t>
            </a:r>
            <a:endParaRPr lang="tr-TR" sz="3000" dirty="0"/>
          </a:p>
        </p:txBody>
      </p:sp>
      <p:sp>
        <p:nvSpPr>
          <p:cNvPr id="55313" name="Rectangle 5"/>
          <p:cNvSpPr>
            <a:spLocks noChangeArrowheads="1"/>
          </p:cNvSpPr>
          <p:nvPr/>
        </p:nvSpPr>
        <p:spPr bwMode="auto">
          <a:xfrm>
            <a:off x="0" y="2886075"/>
            <a:ext cx="184150" cy="366713"/>
          </a:xfrm>
          <a:prstGeom prst="rect">
            <a:avLst/>
          </a:prstGeom>
          <a:noFill/>
          <a:ln w="9525">
            <a:noFill/>
            <a:miter lim="800000"/>
            <a:headEnd/>
            <a:tailEnd/>
          </a:ln>
        </p:spPr>
        <p:txBody>
          <a:bodyPr wrap="none" anchor="ctr">
            <a:spAutoFit/>
          </a:bodyPr>
          <a:lstStyle/>
          <a:p>
            <a:endParaRPr lang="tr-TR"/>
          </a:p>
        </p:txBody>
      </p:sp>
      <p:sp>
        <p:nvSpPr>
          <p:cNvPr id="55314" name="Rectangle 7"/>
          <p:cNvSpPr>
            <a:spLocks noChangeArrowheads="1"/>
          </p:cNvSpPr>
          <p:nvPr/>
        </p:nvSpPr>
        <p:spPr bwMode="auto">
          <a:xfrm>
            <a:off x="0" y="2681288"/>
            <a:ext cx="9144000" cy="0"/>
          </a:xfrm>
          <a:prstGeom prst="rect">
            <a:avLst/>
          </a:prstGeom>
          <a:noFill/>
          <a:ln w="9525">
            <a:noFill/>
            <a:miter lim="800000"/>
            <a:headEnd/>
            <a:tailEnd/>
          </a:ln>
        </p:spPr>
        <p:txBody>
          <a:bodyPr wrap="none" anchor="ctr">
            <a:spAutoFit/>
          </a:bodyPr>
          <a:lstStyle/>
          <a:p>
            <a:endParaRPr lang="tr-TR"/>
          </a:p>
        </p:txBody>
      </p:sp>
      <p:sp>
        <p:nvSpPr>
          <p:cNvPr id="55315" name="Rectangle 10"/>
          <p:cNvSpPr>
            <a:spLocks noChangeArrowheads="1"/>
          </p:cNvSpPr>
          <p:nvPr/>
        </p:nvSpPr>
        <p:spPr bwMode="auto">
          <a:xfrm>
            <a:off x="0" y="2895600"/>
            <a:ext cx="9144000" cy="0"/>
          </a:xfrm>
          <a:prstGeom prst="rect">
            <a:avLst/>
          </a:prstGeom>
          <a:noFill/>
          <a:ln w="9525">
            <a:noFill/>
            <a:miter lim="800000"/>
            <a:headEnd/>
            <a:tailEnd/>
          </a:ln>
        </p:spPr>
        <p:txBody>
          <a:bodyPr wrap="none" anchor="ctr">
            <a:spAutoFit/>
          </a:bodyPr>
          <a:lstStyle/>
          <a:p>
            <a:endParaRPr lang="tr-TR"/>
          </a:p>
        </p:txBody>
      </p:sp>
      <p:sp>
        <p:nvSpPr>
          <p:cNvPr id="55316" name="Rectangle 12"/>
          <p:cNvSpPr>
            <a:spLocks noChangeArrowheads="1"/>
          </p:cNvSpPr>
          <p:nvPr/>
        </p:nvSpPr>
        <p:spPr bwMode="auto">
          <a:xfrm>
            <a:off x="0" y="2895600"/>
            <a:ext cx="9144000" cy="0"/>
          </a:xfrm>
          <a:prstGeom prst="rect">
            <a:avLst/>
          </a:prstGeom>
          <a:noFill/>
          <a:ln w="9525">
            <a:noFill/>
            <a:miter lim="800000"/>
            <a:headEnd/>
            <a:tailEnd/>
          </a:ln>
        </p:spPr>
        <p:txBody>
          <a:bodyPr wrap="none" anchor="ctr">
            <a:spAutoFit/>
          </a:bodyPr>
          <a:lstStyle/>
          <a:p>
            <a:endParaRPr lang="tr-TR"/>
          </a:p>
        </p:txBody>
      </p:sp>
      <p:sp>
        <p:nvSpPr>
          <p:cNvPr id="55317" name="Rectangle 14"/>
          <p:cNvSpPr>
            <a:spLocks noChangeArrowheads="1"/>
          </p:cNvSpPr>
          <p:nvPr/>
        </p:nvSpPr>
        <p:spPr bwMode="auto">
          <a:xfrm>
            <a:off x="0" y="2895600"/>
            <a:ext cx="9144000" cy="0"/>
          </a:xfrm>
          <a:prstGeom prst="rect">
            <a:avLst/>
          </a:prstGeom>
          <a:noFill/>
          <a:ln w="9525">
            <a:noFill/>
            <a:miter lim="800000"/>
            <a:headEnd/>
            <a:tailEnd/>
          </a:ln>
        </p:spPr>
        <p:txBody>
          <a:bodyPr wrap="none" anchor="ctr">
            <a:spAutoFit/>
          </a:bodyPr>
          <a:lstStyle/>
          <a:p>
            <a:endParaRPr lang="tr-TR"/>
          </a:p>
        </p:txBody>
      </p:sp>
      <p:pic>
        <p:nvPicPr>
          <p:cNvPr id="2" name="Resim 1">
            <a:extLst>
              <a:ext uri="{FF2B5EF4-FFF2-40B4-BE49-F238E27FC236}">
                <a16:creationId xmlns:a16="http://schemas.microsoft.com/office/drawing/2014/main" id="{798F8BD0-F61A-4DB1-877B-8A1F65F9A8D2}"/>
              </a:ext>
            </a:extLst>
          </p:cNvPr>
          <p:cNvPicPr>
            <a:picLocks noChangeAspect="1"/>
          </p:cNvPicPr>
          <p:nvPr/>
        </p:nvPicPr>
        <p:blipFill>
          <a:blip r:embed="rId2"/>
          <a:stretch>
            <a:fillRect/>
          </a:stretch>
        </p:blipFill>
        <p:spPr>
          <a:xfrm>
            <a:off x="754694" y="2873499"/>
            <a:ext cx="7811590" cy="211484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35" name="2 İçerik Yer Tutucusu"/>
          <p:cNvSpPr>
            <a:spLocks noGrp="1"/>
          </p:cNvSpPr>
          <p:nvPr>
            <p:ph idx="4294967295"/>
          </p:nvPr>
        </p:nvSpPr>
        <p:spPr>
          <a:xfrm>
            <a:off x="467544" y="682478"/>
            <a:ext cx="8518525" cy="4130969"/>
          </a:xfrm>
        </p:spPr>
        <p:txBody>
          <a:bodyPr/>
          <a:lstStyle/>
          <a:p>
            <a:pPr marL="179388" indent="-88900">
              <a:buFont typeface="Arial" charset="0"/>
              <a:buNone/>
            </a:pPr>
            <a:r>
              <a:rPr lang="tr-TR" sz="2400" b="1" dirty="0"/>
              <a:t> </a:t>
            </a:r>
          </a:p>
          <a:p>
            <a:pPr marL="179388" indent="-88900">
              <a:buFont typeface="Arial" charset="0"/>
              <a:buNone/>
            </a:pPr>
            <a:r>
              <a:rPr lang="tr-TR" sz="2400" b="1" dirty="0"/>
              <a:t> 		SİGORTA</a:t>
            </a:r>
            <a:endParaRPr lang="tr-TR" sz="2400" u="sng" dirty="0"/>
          </a:p>
          <a:p>
            <a:pPr marL="179388" indent="-88900" algn="just">
              <a:buFont typeface="Arial" charset="0"/>
              <a:buNone/>
            </a:pPr>
            <a:r>
              <a:rPr lang="tr-TR" sz="2400" dirty="0"/>
              <a:t> </a:t>
            </a:r>
            <a:r>
              <a:rPr lang="tr-TR" sz="2300" dirty="0"/>
              <a:t>Eğer bir cihazın herhangi bir yerinde arıza meydana gelirse o zaman devre fazla akım çekebilir. Bu durum aşırı ısınmaya hatta yangına neden olabilir. Sigortalar bu olabilecek vahim sonuçlara karşı bir korumadır. Cihazın kaynaktan çektiği akım sigorta içinden geçecektir.</a:t>
            </a:r>
          </a:p>
        </p:txBody>
      </p:sp>
      <p:sp>
        <p:nvSpPr>
          <p:cNvPr id="56337" name="1 Başlık"/>
          <p:cNvSpPr>
            <a:spLocks/>
          </p:cNvSpPr>
          <p:nvPr/>
        </p:nvSpPr>
        <p:spPr bwMode="auto">
          <a:xfrm>
            <a:off x="1259632" y="414337"/>
            <a:ext cx="8518525" cy="777875"/>
          </a:xfrm>
          <a:prstGeom prst="rect">
            <a:avLst/>
          </a:prstGeom>
          <a:noFill/>
          <a:ln w="9525">
            <a:noFill/>
            <a:miter lim="800000"/>
            <a:headEnd/>
            <a:tailEnd/>
          </a:ln>
        </p:spPr>
        <p:txBody>
          <a:bodyPr anchor="ctr"/>
          <a:lstStyle/>
          <a:p>
            <a:r>
              <a:rPr lang="tr-TR" sz="3000" b="1" dirty="0">
                <a:latin typeface="Calibri" pitchFamily="34" charset="0"/>
              </a:rPr>
              <a:t> 6. </a:t>
            </a:r>
            <a:r>
              <a:rPr lang="tr-TR" sz="3000" b="1" dirty="0"/>
              <a:t>ELEKTRİK DEVRESİ</a:t>
            </a:r>
            <a:endParaRPr lang="tr-TR" sz="3000" dirty="0"/>
          </a:p>
        </p:txBody>
      </p:sp>
      <p:sp>
        <p:nvSpPr>
          <p:cNvPr id="56338" name="Rectangle 5"/>
          <p:cNvSpPr>
            <a:spLocks noChangeArrowheads="1"/>
          </p:cNvSpPr>
          <p:nvPr/>
        </p:nvSpPr>
        <p:spPr bwMode="auto">
          <a:xfrm>
            <a:off x="0" y="2886075"/>
            <a:ext cx="184150" cy="366713"/>
          </a:xfrm>
          <a:prstGeom prst="rect">
            <a:avLst/>
          </a:prstGeom>
          <a:noFill/>
          <a:ln w="9525">
            <a:noFill/>
            <a:miter lim="800000"/>
            <a:headEnd/>
            <a:tailEnd/>
          </a:ln>
        </p:spPr>
        <p:txBody>
          <a:bodyPr wrap="none" anchor="ctr">
            <a:spAutoFit/>
          </a:bodyPr>
          <a:lstStyle/>
          <a:p>
            <a:endParaRPr lang="tr-TR"/>
          </a:p>
        </p:txBody>
      </p:sp>
      <p:sp>
        <p:nvSpPr>
          <p:cNvPr id="56339" name="Rectangle 6"/>
          <p:cNvSpPr>
            <a:spLocks noChangeArrowheads="1"/>
          </p:cNvSpPr>
          <p:nvPr/>
        </p:nvSpPr>
        <p:spPr bwMode="auto">
          <a:xfrm>
            <a:off x="0" y="2681288"/>
            <a:ext cx="9144000" cy="0"/>
          </a:xfrm>
          <a:prstGeom prst="rect">
            <a:avLst/>
          </a:prstGeom>
          <a:noFill/>
          <a:ln w="9525">
            <a:noFill/>
            <a:miter lim="800000"/>
            <a:headEnd/>
            <a:tailEnd/>
          </a:ln>
        </p:spPr>
        <p:txBody>
          <a:bodyPr wrap="none" anchor="ctr">
            <a:spAutoFit/>
          </a:bodyPr>
          <a:lstStyle/>
          <a:p>
            <a:endParaRPr lang="tr-TR"/>
          </a:p>
        </p:txBody>
      </p:sp>
      <p:sp>
        <p:nvSpPr>
          <p:cNvPr id="56340" name="Rectangle 7"/>
          <p:cNvSpPr>
            <a:spLocks noChangeArrowheads="1"/>
          </p:cNvSpPr>
          <p:nvPr/>
        </p:nvSpPr>
        <p:spPr bwMode="auto">
          <a:xfrm>
            <a:off x="0" y="2895600"/>
            <a:ext cx="9144000" cy="0"/>
          </a:xfrm>
          <a:prstGeom prst="rect">
            <a:avLst/>
          </a:prstGeom>
          <a:noFill/>
          <a:ln w="9525">
            <a:noFill/>
            <a:miter lim="800000"/>
            <a:headEnd/>
            <a:tailEnd/>
          </a:ln>
        </p:spPr>
        <p:txBody>
          <a:bodyPr wrap="none" anchor="ctr">
            <a:spAutoFit/>
          </a:bodyPr>
          <a:lstStyle/>
          <a:p>
            <a:endParaRPr lang="tr-TR"/>
          </a:p>
        </p:txBody>
      </p:sp>
      <p:sp>
        <p:nvSpPr>
          <p:cNvPr id="56341" name="Rectangle 9"/>
          <p:cNvSpPr>
            <a:spLocks noChangeArrowheads="1"/>
          </p:cNvSpPr>
          <p:nvPr/>
        </p:nvSpPr>
        <p:spPr bwMode="auto">
          <a:xfrm>
            <a:off x="0" y="2895600"/>
            <a:ext cx="9144000" cy="0"/>
          </a:xfrm>
          <a:prstGeom prst="rect">
            <a:avLst/>
          </a:prstGeom>
          <a:noFill/>
          <a:ln w="9525">
            <a:noFill/>
            <a:miter lim="800000"/>
            <a:headEnd/>
            <a:tailEnd/>
          </a:ln>
        </p:spPr>
        <p:txBody>
          <a:bodyPr wrap="none" anchor="ctr">
            <a:spAutoFit/>
          </a:bodyPr>
          <a:lstStyle/>
          <a:p>
            <a:endParaRPr lang="tr-TR"/>
          </a:p>
        </p:txBody>
      </p:sp>
      <p:sp>
        <p:nvSpPr>
          <p:cNvPr id="56342" name="Rectangle 11"/>
          <p:cNvSpPr>
            <a:spLocks noChangeArrowheads="1"/>
          </p:cNvSpPr>
          <p:nvPr/>
        </p:nvSpPr>
        <p:spPr bwMode="auto">
          <a:xfrm>
            <a:off x="0" y="2895600"/>
            <a:ext cx="9144000" cy="0"/>
          </a:xfrm>
          <a:prstGeom prst="rect">
            <a:avLst/>
          </a:prstGeom>
          <a:noFill/>
          <a:ln w="9525">
            <a:noFill/>
            <a:miter lim="800000"/>
            <a:headEnd/>
            <a:tailEnd/>
          </a:ln>
        </p:spPr>
        <p:txBody>
          <a:bodyPr wrap="none" anchor="ctr">
            <a:spAutoFit/>
          </a:bodyPr>
          <a:lstStyle/>
          <a:p>
            <a:endParaRPr lang="tr-TR"/>
          </a:p>
        </p:txBody>
      </p:sp>
      <p:graphicFrame>
        <p:nvGraphicFramePr>
          <p:cNvPr id="56334" name="Object 14"/>
          <p:cNvGraphicFramePr>
            <a:graphicFrameLocks noChangeAspect="1"/>
          </p:cNvGraphicFramePr>
          <p:nvPr>
            <p:extLst>
              <p:ext uri="{D42A27DB-BD31-4B8C-83A1-F6EECF244321}">
                <p14:modId xmlns:p14="http://schemas.microsoft.com/office/powerpoint/2010/main" val="358846811"/>
              </p:ext>
            </p:extLst>
          </p:nvPr>
        </p:nvGraphicFramePr>
        <p:xfrm>
          <a:off x="1259632" y="3962400"/>
          <a:ext cx="6985000" cy="1871662"/>
        </p:xfrm>
        <a:graphic>
          <a:graphicData uri="http://schemas.openxmlformats.org/presentationml/2006/ole">
            <mc:AlternateContent xmlns:mc="http://schemas.openxmlformats.org/markup-compatibility/2006">
              <mc:Choice xmlns:v="urn:schemas-microsoft-com:vml" Requires="v">
                <p:oleObj spid="_x0000_s56343" name="Visio" r:id="rId3" imgW="5341106" imgH="1293946" progId="Visio.Drawing.11">
                  <p:embed/>
                </p:oleObj>
              </mc:Choice>
              <mc:Fallback>
                <p:oleObj name="Visio" r:id="rId3" imgW="5341106" imgH="1293946" progId="Visio.Drawing.11">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3962400"/>
                        <a:ext cx="6985000"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2 İçerik Yer Tutucusu"/>
          <p:cNvSpPr>
            <a:spLocks noGrp="1"/>
          </p:cNvSpPr>
          <p:nvPr>
            <p:ph idx="4294967295"/>
          </p:nvPr>
        </p:nvSpPr>
        <p:spPr>
          <a:xfrm>
            <a:off x="565847" y="1182068"/>
            <a:ext cx="8012306" cy="4141440"/>
          </a:xfrm>
        </p:spPr>
        <p:txBody>
          <a:bodyPr/>
          <a:lstStyle/>
          <a:p>
            <a:pPr marL="179388" indent="-88900" algn="just">
              <a:buFont typeface="Arial" charset="0"/>
              <a:buNone/>
            </a:pPr>
            <a:r>
              <a:rPr lang="tr-TR" sz="2400" b="1" dirty="0"/>
              <a:t> </a:t>
            </a:r>
            <a:r>
              <a:rPr lang="tr-TR" sz="2300" dirty="0"/>
              <a:t>Sigorta çoklu bir telin bir parçası kadardır. Ancak bu küçük tel devrenin normal çekmiş olduğu akımı kaldıracak büyüklüktedir. Eğer akım normal değerin üzerine çıkarsa bu tel kopacaktır. Yani sigorta atacaktır. Sigorta attığı zaman devrede bir açık devre olacaktır ve devreden hiçbir akım akmayacaktır. Böylelikle korunan cihaz güç kaynağından yalıtılmış olacaktır. </a:t>
            </a:r>
          </a:p>
        </p:txBody>
      </p:sp>
      <p:sp>
        <p:nvSpPr>
          <p:cNvPr id="57347" name="1 Başlık"/>
          <p:cNvSpPr>
            <a:spLocks/>
          </p:cNvSpPr>
          <p:nvPr/>
        </p:nvSpPr>
        <p:spPr bwMode="auto">
          <a:xfrm>
            <a:off x="2123728" y="265945"/>
            <a:ext cx="8518525" cy="777875"/>
          </a:xfrm>
          <a:prstGeom prst="rect">
            <a:avLst/>
          </a:prstGeom>
          <a:noFill/>
          <a:ln w="9525">
            <a:noFill/>
            <a:miter lim="800000"/>
            <a:headEnd/>
            <a:tailEnd/>
          </a:ln>
        </p:spPr>
        <p:txBody>
          <a:bodyPr anchor="ctr"/>
          <a:lstStyle/>
          <a:p>
            <a:r>
              <a:rPr lang="tr-TR" sz="3000" b="1" dirty="0">
                <a:latin typeface="Calibri" pitchFamily="34" charset="0"/>
              </a:rPr>
              <a:t>  6. </a:t>
            </a:r>
            <a:r>
              <a:rPr lang="tr-TR" sz="3000" b="1" dirty="0"/>
              <a:t>ELEKTRİK DEVRESİ</a:t>
            </a:r>
            <a:endParaRPr lang="tr-TR" sz="3000" dirty="0"/>
          </a:p>
        </p:txBody>
      </p:sp>
      <p:sp>
        <p:nvSpPr>
          <p:cNvPr id="57348" name="Rectangle 5"/>
          <p:cNvSpPr>
            <a:spLocks noChangeArrowheads="1"/>
          </p:cNvSpPr>
          <p:nvPr/>
        </p:nvSpPr>
        <p:spPr bwMode="auto">
          <a:xfrm>
            <a:off x="0" y="2886075"/>
            <a:ext cx="184150" cy="366713"/>
          </a:xfrm>
          <a:prstGeom prst="rect">
            <a:avLst/>
          </a:prstGeom>
          <a:noFill/>
          <a:ln w="9525">
            <a:noFill/>
            <a:miter lim="800000"/>
            <a:headEnd/>
            <a:tailEnd/>
          </a:ln>
        </p:spPr>
        <p:txBody>
          <a:bodyPr wrap="none" anchor="ctr">
            <a:spAutoFit/>
          </a:bodyPr>
          <a:lstStyle/>
          <a:p>
            <a:endParaRPr lang="tr-TR"/>
          </a:p>
        </p:txBody>
      </p:sp>
      <p:sp>
        <p:nvSpPr>
          <p:cNvPr id="57349" name="Rectangle 6"/>
          <p:cNvSpPr>
            <a:spLocks noChangeArrowheads="1"/>
          </p:cNvSpPr>
          <p:nvPr/>
        </p:nvSpPr>
        <p:spPr bwMode="auto">
          <a:xfrm>
            <a:off x="0" y="2681288"/>
            <a:ext cx="9144000" cy="0"/>
          </a:xfrm>
          <a:prstGeom prst="rect">
            <a:avLst/>
          </a:prstGeom>
          <a:noFill/>
          <a:ln w="9525">
            <a:noFill/>
            <a:miter lim="800000"/>
            <a:headEnd/>
            <a:tailEnd/>
          </a:ln>
        </p:spPr>
        <p:txBody>
          <a:bodyPr wrap="none" anchor="ctr">
            <a:spAutoFit/>
          </a:bodyPr>
          <a:lstStyle/>
          <a:p>
            <a:endParaRPr lang="tr-TR"/>
          </a:p>
        </p:txBody>
      </p:sp>
      <p:sp>
        <p:nvSpPr>
          <p:cNvPr id="57350" name="Rectangle 7"/>
          <p:cNvSpPr>
            <a:spLocks noChangeArrowheads="1"/>
          </p:cNvSpPr>
          <p:nvPr/>
        </p:nvSpPr>
        <p:spPr bwMode="auto">
          <a:xfrm>
            <a:off x="0" y="2895600"/>
            <a:ext cx="9144000" cy="0"/>
          </a:xfrm>
          <a:prstGeom prst="rect">
            <a:avLst/>
          </a:prstGeom>
          <a:noFill/>
          <a:ln w="9525">
            <a:noFill/>
            <a:miter lim="800000"/>
            <a:headEnd/>
            <a:tailEnd/>
          </a:ln>
        </p:spPr>
        <p:txBody>
          <a:bodyPr wrap="none" anchor="ctr">
            <a:spAutoFit/>
          </a:bodyPr>
          <a:lstStyle/>
          <a:p>
            <a:endParaRPr lang="tr-TR"/>
          </a:p>
        </p:txBody>
      </p:sp>
      <p:sp>
        <p:nvSpPr>
          <p:cNvPr id="57351" name="Rectangle 8"/>
          <p:cNvSpPr>
            <a:spLocks noChangeArrowheads="1"/>
          </p:cNvSpPr>
          <p:nvPr/>
        </p:nvSpPr>
        <p:spPr bwMode="auto">
          <a:xfrm>
            <a:off x="0" y="2895600"/>
            <a:ext cx="9144000" cy="0"/>
          </a:xfrm>
          <a:prstGeom prst="rect">
            <a:avLst/>
          </a:prstGeom>
          <a:noFill/>
          <a:ln w="9525">
            <a:noFill/>
            <a:miter lim="800000"/>
            <a:headEnd/>
            <a:tailEnd/>
          </a:ln>
        </p:spPr>
        <p:txBody>
          <a:bodyPr wrap="none" anchor="ctr">
            <a:spAutoFit/>
          </a:bodyPr>
          <a:lstStyle/>
          <a:p>
            <a:endParaRPr lang="tr-TR"/>
          </a:p>
        </p:txBody>
      </p:sp>
      <p:sp>
        <p:nvSpPr>
          <p:cNvPr id="57352" name="Rectangle 9"/>
          <p:cNvSpPr>
            <a:spLocks noChangeArrowheads="1"/>
          </p:cNvSpPr>
          <p:nvPr/>
        </p:nvSpPr>
        <p:spPr bwMode="auto">
          <a:xfrm>
            <a:off x="0" y="2895600"/>
            <a:ext cx="9144000" cy="0"/>
          </a:xfrm>
          <a:prstGeom prst="rect">
            <a:avLst/>
          </a:prstGeom>
          <a:noFill/>
          <a:ln w="9525">
            <a:noFill/>
            <a:miter lim="800000"/>
            <a:headEnd/>
            <a:tailEnd/>
          </a:ln>
        </p:spPr>
        <p:txBody>
          <a:bodyPr wrap="none" anchor="ctr">
            <a:spAutoFit/>
          </a:bodyPr>
          <a:lstStyle/>
          <a:p>
            <a:endParaRPr lang="tr-TR"/>
          </a:p>
        </p:txBody>
      </p:sp>
      <p:pic>
        <p:nvPicPr>
          <p:cNvPr id="57354" name="Picture 17"/>
          <p:cNvPicPr>
            <a:picLocks noChangeAspect="1" noChangeArrowheads="1"/>
          </p:cNvPicPr>
          <p:nvPr/>
        </p:nvPicPr>
        <p:blipFill>
          <a:blip r:embed="rId2"/>
          <a:srcRect t="2608" b="5086"/>
          <a:stretch>
            <a:fillRect/>
          </a:stretch>
        </p:blipFill>
        <p:spPr bwMode="auto">
          <a:xfrm>
            <a:off x="2339752" y="4329867"/>
            <a:ext cx="1865312" cy="1873250"/>
          </a:xfrm>
          <a:prstGeom prst="rect">
            <a:avLst/>
          </a:prstGeom>
          <a:noFill/>
          <a:ln w="9525">
            <a:noFill/>
            <a:miter lim="800000"/>
            <a:headEnd/>
            <a:tailEnd/>
          </a:ln>
        </p:spPr>
      </p:pic>
      <p:pic>
        <p:nvPicPr>
          <p:cNvPr id="57355" name="Picture 18"/>
          <p:cNvPicPr>
            <a:picLocks noChangeAspect="1" noChangeArrowheads="1"/>
          </p:cNvPicPr>
          <p:nvPr/>
        </p:nvPicPr>
        <p:blipFill>
          <a:blip r:embed="rId3"/>
          <a:srcRect l="27367" r="26520"/>
          <a:stretch>
            <a:fillRect/>
          </a:stretch>
        </p:blipFill>
        <p:spPr bwMode="auto">
          <a:xfrm>
            <a:off x="5470582" y="4375328"/>
            <a:ext cx="1109662" cy="187166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2 İçerik Yer Tutucusu"/>
          <p:cNvSpPr>
            <a:spLocks noGrp="1"/>
          </p:cNvSpPr>
          <p:nvPr>
            <p:ph idx="4294967295"/>
          </p:nvPr>
        </p:nvSpPr>
        <p:spPr>
          <a:xfrm>
            <a:off x="448249" y="941972"/>
            <a:ext cx="8459787" cy="3888206"/>
          </a:xfrm>
        </p:spPr>
        <p:txBody>
          <a:bodyPr/>
          <a:lstStyle/>
          <a:p>
            <a:pPr marL="179388" indent="-88900">
              <a:buFont typeface="Arial" charset="0"/>
              <a:buNone/>
            </a:pPr>
            <a:r>
              <a:rPr lang="tr-TR" sz="2400" b="1" dirty="0"/>
              <a:t> 		ANAHTAR</a:t>
            </a:r>
            <a:endParaRPr lang="tr-TR" sz="2400" dirty="0"/>
          </a:p>
          <a:p>
            <a:pPr marL="179388" indent="-88900" algn="just">
              <a:buFont typeface="Arial" charset="0"/>
              <a:buNone/>
            </a:pPr>
            <a:r>
              <a:rPr lang="tr-TR" sz="2400" dirty="0"/>
              <a:t> </a:t>
            </a:r>
            <a:r>
              <a:rPr lang="tr-TR" sz="2200" dirty="0"/>
              <a:t>Anahtarlar elektrik devresini açıp kapatmak için kullanılır. Anahtar ON veya 1 konumuna getirildiği zaman devre kapalı devre durumuna OFF veya 0 konumuna getirildiği zamanda açık devre durumuna geçer. </a:t>
            </a:r>
          </a:p>
        </p:txBody>
      </p:sp>
      <p:sp>
        <p:nvSpPr>
          <p:cNvPr id="58371" name="1 Başlık"/>
          <p:cNvSpPr>
            <a:spLocks/>
          </p:cNvSpPr>
          <p:nvPr/>
        </p:nvSpPr>
        <p:spPr bwMode="auto">
          <a:xfrm>
            <a:off x="2339752" y="241301"/>
            <a:ext cx="8518525" cy="777875"/>
          </a:xfrm>
          <a:prstGeom prst="rect">
            <a:avLst/>
          </a:prstGeom>
          <a:noFill/>
          <a:ln w="9525">
            <a:noFill/>
            <a:miter lim="800000"/>
            <a:headEnd/>
            <a:tailEnd/>
          </a:ln>
        </p:spPr>
        <p:txBody>
          <a:bodyPr anchor="ctr"/>
          <a:lstStyle/>
          <a:p>
            <a:r>
              <a:rPr lang="tr-TR" sz="3000" b="1" dirty="0">
                <a:latin typeface="Calibri" pitchFamily="34" charset="0"/>
              </a:rPr>
              <a:t>6. </a:t>
            </a:r>
            <a:r>
              <a:rPr lang="tr-TR" sz="3000" b="1" dirty="0"/>
              <a:t>ELEKTRİK DEVRESİ</a:t>
            </a:r>
            <a:endParaRPr lang="tr-TR" sz="3000" dirty="0"/>
          </a:p>
        </p:txBody>
      </p:sp>
      <p:sp>
        <p:nvSpPr>
          <p:cNvPr id="58372" name="Rectangle 5"/>
          <p:cNvSpPr>
            <a:spLocks noChangeArrowheads="1"/>
          </p:cNvSpPr>
          <p:nvPr/>
        </p:nvSpPr>
        <p:spPr bwMode="auto">
          <a:xfrm>
            <a:off x="0" y="2886075"/>
            <a:ext cx="184150" cy="366713"/>
          </a:xfrm>
          <a:prstGeom prst="rect">
            <a:avLst/>
          </a:prstGeom>
          <a:noFill/>
          <a:ln w="9525">
            <a:noFill/>
            <a:miter lim="800000"/>
            <a:headEnd/>
            <a:tailEnd/>
          </a:ln>
        </p:spPr>
        <p:txBody>
          <a:bodyPr wrap="none" anchor="ctr">
            <a:spAutoFit/>
          </a:bodyPr>
          <a:lstStyle/>
          <a:p>
            <a:endParaRPr lang="tr-TR"/>
          </a:p>
        </p:txBody>
      </p:sp>
      <p:sp>
        <p:nvSpPr>
          <p:cNvPr id="58373" name="Rectangle 6"/>
          <p:cNvSpPr>
            <a:spLocks noChangeArrowheads="1"/>
          </p:cNvSpPr>
          <p:nvPr/>
        </p:nvSpPr>
        <p:spPr bwMode="auto">
          <a:xfrm>
            <a:off x="0" y="2708275"/>
            <a:ext cx="9144000" cy="0"/>
          </a:xfrm>
          <a:prstGeom prst="rect">
            <a:avLst/>
          </a:prstGeom>
          <a:noFill/>
          <a:ln w="9525">
            <a:noFill/>
            <a:miter lim="800000"/>
            <a:headEnd/>
            <a:tailEnd/>
          </a:ln>
        </p:spPr>
        <p:txBody>
          <a:bodyPr wrap="none" anchor="ctr">
            <a:spAutoFit/>
          </a:bodyPr>
          <a:lstStyle/>
          <a:p>
            <a:endParaRPr lang="tr-TR"/>
          </a:p>
        </p:txBody>
      </p:sp>
      <p:sp>
        <p:nvSpPr>
          <p:cNvPr id="58374" name="Rectangle 7"/>
          <p:cNvSpPr>
            <a:spLocks noChangeArrowheads="1"/>
          </p:cNvSpPr>
          <p:nvPr/>
        </p:nvSpPr>
        <p:spPr bwMode="auto">
          <a:xfrm>
            <a:off x="0" y="2895600"/>
            <a:ext cx="9144000" cy="0"/>
          </a:xfrm>
          <a:prstGeom prst="rect">
            <a:avLst/>
          </a:prstGeom>
          <a:noFill/>
          <a:ln w="9525">
            <a:noFill/>
            <a:miter lim="800000"/>
            <a:headEnd/>
            <a:tailEnd/>
          </a:ln>
        </p:spPr>
        <p:txBody>
          <a:bodyPr wrap="none" anchor="ctr">
            <a:spAutoFit/>
          </a:bodyPr>
          <a:lstStyle/>
          <a:p>
            <a:endParaRPr lang="tr-TR"/>
          </a:p>
        </p:txBody>
      </p:sp>
      <p:sp>
        <p:nvSpPr>
          <p:cNvPr id="58375" name="Rectangle 8"/>
          <p:cNvSpPr>
            <a:spLocks noChangeArrowheads="1"/>
          </p:cNvSpPr>
          <p:nvPr/>
        </p:nvSpPr>
        <p:spPr bwMode="auto">
          <a:xfrm>
            <a:off x="0" y="2895600"/>
            <a:ext cx="9144000" cy="0"/>
          </a:xfrm>
          <a:prstGeom prst="rect">
            <a:avLst/>
          </a:prstGeom>
          <a:noFill/>
          <a:ln w="9525">
            <a:noFill/>
            <a:miter lim="800000"/>
            <a:headEnd/>
            <a:tailEnd/>
          </a:ln>
        </p:spPr>
        <p:txBody>
          <a:bodyPr wrap="none" anchor="ctr">
            <a:spAutoFit/>
          </a:bodyPr>
          <a:lstStyle/>
          <a:p>
            <a:endParaRPr lang="tr-TR"/>
          </a:p>
        </p:txBody>
      </p:sp>
      <p:sp>
        <p:nvSpPr>
          <p:cNvPr id="58376" name="Rectangle 9"/>
          <p:cNvSpPr>
            <a:spLocks noChangeArrowheads="1"/>
          </p:cNvSpPr>
          <p:nvPr/>
        </p:nvSpPr>
        <p:spPr bwMode="auto">
          <a:xfrm>
            <a:off x="0" y="2895600"/>
            <a:ext cx="9144000" cy="0"/>
          </a:xfrm>
          <a:prstGeom prst="rect">
            <a:avLst/>
          </a:prstGeom>
          <a:noFill/>
          <a:ln w="9525">
            <a:noFill/>
            <a:miter lim="800000"/>
            <a:headEnd/>
            <a:tailEnd/>
          </a:ln>
        </p:spPr>
        <p:txBody>
          <a:bodyPr wrap="none" anchor="ctr">
            <a:spAutoFit/>
          </a:bodyPr>
          <a:lstStyle/>
          <a:p>
            <a:endParaRPr lang="tr-TR"/>
          </a:p>
        </p:txBody>
      </p:sp>
      <p:pic>
        <p:nvPicPr>
          <p:cNvPr id="58377" name="Picture 13"/>
          <p:cNvPicPr>
            <a:picLocks noChangeAspect="1" noChangeArrowheads="1"/>
          </p:cNvPicPr>
          <p:nvPr/>
        </p:nvPicPr>
        <p:blipFill>
          <a:blip r:embed="rId2"/>
          <a:srcRect/>
          <a:stretch>
            <a:fillRect/>
          </a:stretch>
        </p:blipFill>
        <p:spPr bwMode="auto">
          <a:xfrm>
            <a:off x="684213" y="3429000"/>
            <a:ext cx="1358900" cy="2447925"/>
          </a:xfrm>
          <a:prstGeom prst="rect">
            <a:avLst/>
          </a:prstGeom>
          <a:noFill/>
          <a:ln w="9525">
            <a:noFill/>
            <a:miter lim="800000"/>
            <a:headEnd/>
            <a:tailEnd/>
          </a:ln>
        </p:spPr>
      </p:pic>
      <p:pic>
        <p:nvPicPr>
          <p:cNvPr id="58378" name="Picture 14"/>
          <p:cNvPicPr>
            <a:picLocks noChangeAspect="1" noChangeArrowheads="1"/>
          </p:cNvPicPr>
          <p:nvPr/>
        </p:nvPicPr>
        <p:blipFill>
          <a:blip r:embed="rId3"/>
          <a:srcRect/>
          <a:stretch>
            <a:fillRect/>
          </a:stretch>
        </p:blipFill>
        <p:spPr bwMode="auto">
          <a:xfrm>
            <a:off x="2987675" y="3429000"/>
            <a:ext cx="2376488" cy="2332038"/>
          </a:xfrm>
          <a:prstGeom prst="rect">
            <a:avLst/>
          </a:prstGeom>
          <a:noFill/>
          <a:ln w="9525">
            <a:noFill/>
            <a:miter lim="800000"/>
            <a:headEnd/>
            <a:tailEnd/>
          </a:ln>
        </p:spPr>
      </p:pic>
      <p:pic>
        <p:nvPicPr>
          <p:cNvPr id="58379" name="Picture 15"/>
          <p:cNvPicPr>
            <a:picLocks noChangeAspect="1" noChangeArrowheads="1"/>
          </p:cNvPicPr>
          <p:nvPr/>
        </p:nvPicPr>
        <p:blipFill>
          <a:blip r:embed="rId4"/>
          <a:srcRect/>
          <a:stretch>
            <a:fillRect/>
          </a:stretch>
        </p:blipFill>
        <p:spPr bwMode="auto">
          <a:xfrm>
            <a:off x="6011863" y="3429000"/>
            <a:ext cx="2520950" cy="23050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2 İçerik Yer Tutucusu"/>
          <p:cNvSpPr>
            <a:spLocks noGrp="1"/>
          </p:cNvSpPr>
          <p:nvPr>
            <p:ph idx="4294967295"/>
          </p:nvPr>
        </p:nvSpPr>
        <p:spPr>
          <a:xfrm>
            <a:off x="419838" y="1013496"/>
            <a:ext cx="8518525" cy="4175015"/>
          </a:xfrm>
        </p:spPr>
        <p:txBody>
          <a:bodyPr/>
          <a:lstStyle/>
          <a:p>
            <a:pPr marL="179388" indent="-88900">
              <a:buFont typeface="Arial" charset="0"/>
              <a:buNone/>
            </a:pPr>
            <a:r>
              <a:rPr lang="tr-TR" sz="2400" b="1" dirty="0"/>
              <a:t> </a:t>
            </a:r>
            <a:r>
              <a:rPr lang="tr-TR" sz="2200" b="1" dirty="0"/>
              <a:t>TELLER VE KABLOLAR</a:t>
            </a:r>
            <a:endParaRPr lang="tr-TR" sz="2200" u="sng" dirty="0"/>
          </a:p>
          <a:p>
            <a:pPr marL="179388" indent="-88900" algn="just">
              <a:buFont typeface="Arial" charset="0"/>
              <a:buNone/>
            </a:pPr>
            <a:r>
              <a:rPr lang="tr-TR" sz="2200" dirty="0"/>
              <a:t> Elektrik devresinde akım yolu iletken tellerle yapılır. Teller genellikle daha ucuz olan ve elektrik akımına karşı düşük direnç gösteren,  bakırdan yapılır. Eğer iki çıplak tel birbirine temas ederse kısa devre olur. Bu durumdan kurtulmak için teller PVC gibi yalıtkanlar kullanılarak yalıtılır. Teller, bobinlerde veya transformatörlerde kullanılacaksa teller verniklenir. Çünkü buradaki çok ince teller çok küçük yer kaplayacaktır. Tellerin kopmasıyla açık devre durumu ortaya çıkar ve tel içinden akım geçmesi önlenmiş olur. </a:t>
            </a:r>
          </a:p>
        </p:txBody>
      </p:sp>
      <p:sp>
        <p:nvSpPr>
          <p:cNvPr id="59395" name="1 Başlık"/>
          <p:cNvSpPr>
            <a:spLocks/>
          </p:cNvSpPr>
          <p:nvPr/>
        </p:nvSpPr>
        <p:spPr bwMode="auto">
          <a:xfrm>
            <a:off x="2195736" y="141959"/>
            <a:ext cx="8518525" cy="777875"/>
          </a:xfrm>
          <a:prstGeom prst="rect">
            <a:avLst/>
          </a:prstGeom>
          <a:noFill/>
          <a:ln w="9525">
            <a:noFill/>
            <a:miter lim="800000"/>
            <a:headEnd/>
            <a:tailEnd/>
          </a:ln>
        </p:spPr>
        <p:txBody>
          <a:bodyPr anchor="ctr"/>
          <a:lstStyle/>
          <a:p>
            <a:r>
              <a:rPr lang="tr-TR" sz="3000" b="1" dirty="0">
                <a:latin typeface="Calibri" pitchFamily="34" charset="0"/>
              </a:rPr>
              <a:t>6. </a:t>
            </a:r>
            <a:r>
              <a:rPr lang="tr-TR" sz="3000" b="1" dirty="0"/>
              <a:t>ELEKTRİK DEVRESİ</a:t>
            </a:r>
            <a:endParaRPr lang="tr-TR" sz="3000" dirty="0"/>
          </a:p>
        </p:txBody>
      </p:sp>
      <p:sp>
        <p:nvSpPr>
          <p:cNvPr id="59396" name="Rectangle 5"/>
          <p:cNvSpPr>
            <a:spLocks noChangeArrowheads="1"/>
          </p:cNvSpPr>
          <p:nvPr/>
        </p:nvSpPr>
        <p:spPr bwMode="auto">
          <a:xfrm>
            <a:off x="0" y="2886075"/>
            <a:ext cx="184150" cy="366713"/>
          </a:xfrm>
          <a:prstGeom prst="rect">
            <a:avLst/>
          </a:prstGeom>
          <a:noFill/>
          <a:ln w="9525">
            <a:noFill/>
            <a:miter lim="800000"/>
            <a:headEnd/>
            <a:tailEnd/>
          </a:ln>
        </p:spPr>
        <p:txBody>
          <a:bodyPr wrap="none" anchor="ctr">
            <a:spAutoFit/>
          </a:bodyPr>
          <a:lstStyle/>
          <a:p>
            <a:endParaRPr lang="tr-TR"/>
          </a:p>
        </p:txBody>
      </p:sp>
      <p:sp>
        <p:nvSpPr>
          <p:cNvPr id="59397" name="Rectangle 6"/>
          <p:cNvSpPr>
            <a:spLocks noChangeArrowheads="1"/>
          </p:cNvSpPr>
          <p:nvPr/>
        </p:nvSpPr>
        <p:spPr bwMode="auto">
          <a:xfrm>
            <a:off x="0" y="2708275"/>
            <a:ext cx="9144000" cy="0"/>
          </a:xfrm>
          <a:prstGeom prst="rect">
            <a:avLst/>
          </a:prstGeom>
          <a:noFill/>
          <a:ln w="9525">
            <a:noFill/>
            <a:miter lim="800000"/>
            <a:headEnd/>
            <a:tailEnd/>
          </a:ln>
        </p:spPr>
        <p:txBody>
          <a:bodyPr wrap="none" anchor="ctr">
            <a:spAutoFit/>
          </a:bodyPr>
          <a:lstStyle/>
          <a:p>
            <a:endParaRPr lang="tr-TR"/>
          </a:p>
        </p:txBody>
      </p:sp>
      <p:sp>
        <p:nvSpPr>
          <p:cNvPr id="59398" name="Rectangle 7"/>
          <p:cNvSpPr>
            <a:spLocks noChangeArrowheads="1"/>
          </p:cNvSpPr>
          <p:nvPr/>
        </p:nvSpPr>
        <p:spPr bwMode="auto">
          <a:xfrm>
            <a:off x="0" y="2895600"/>
            <a:ext cx="9144000" cy="0"/>
          </a:xfrm>
          <a:prstGeom prst="rect">
            <a:avLst/>
          </a:prstGeom>
          <a:noFill/>
          <a:ln w="9525">
            <a:noFill/>
            <a:miter lim="800000"/>
            <a:headEnd/>
            <a:tailEnd/>
          </a:ln>
        </p:spPr>
        <p:txBody>
          <a:bodyPr wrap="none" anchor="ctr">
            <a:spAutoFit/>
          </a:bodyPr>
          <a:lstStyle/>
          <a:p>
            <a:endParaRPr lang="tr-TR"/>
          </a:p>
        </p:txBody>
      </p:sp>
      <p:sp>
        <p:nvSpPr>
          <p:cNvPr id="59399" name="Rectangle 8"/>
          <p:cNvSpPr>
            <a:spLocks noChangeArrowheads="1"/>
          </p:cNvSpPr>
          <p:nvPr/>
        </p:nvSpPr>
        <p:spPr bwMode="auto">
          <a:xfrm>
            <a:off x="0" y="2895600"/>
            <a:ext cx="9144000" cy="0"/>
          </a:xfrm>
          <a:prstGeom prst="rect">
            <a:avLst/>
          </a:prstGeom>
          <a:noFill/>
          <a:ln w="9525">
            <a:noFill/>
            <a:miter lim="800000"/>
            <a:headEnd/>
            <a:tailEnd/>
          </a:ln>
        </p:spPr>
        <p:txBody>
          <a:bodyPr wrap="none" anchor="ctr">
            <a:spAutoFit/>
          </a:bodyPr>
          <a:lstStyle/>
          <a:p>
            <a:endParaRPr lang="tr-TR"/>
          </a:p>
        </p:txBody>
      </p:sp>
      <p:sp>
        <p:nvSpPr>
          <p:cNvPr id="59400" name="Rectangle 9"/>
          <p:cNvSpPr>
            <a:spLocks noChangeArrowheads="1"/>
          </p:cNvSpPr>
          <p:nvPr/>
        </p:nvSpPr>
        <p:spPr bwMode="auto">
          <a:xfrm>
            <a:off x="0" y="2895600"/>
            <a:ext cx="9144000" cy="0"/>
          </a:xfrm>
          <a:prstGeom prst="rect">
            <a:avLst/>
          </a:prstGeom>
          <a:noFill/>
          <a:ln w="9525">
            <a:noFill/>
            <a:miter lim="800000"/>
            <a:headEnd/>
            <a:tailEnd/>
          </a:ln>
        </p:spPr>
        <p:txBody>
          <a:bodyPr wrap="none" anchor="ctr">
            <a:spAutoFit/>
          </a:bodyPr>
          <a:lstStyle/>
          <a:p>
            <a:endParaRPr lang="tr-TR"/>
          </a:p>
        </p:txBody>
      </p:sp>
      <p:pic>
        <p:nvPicPr>
          <p:cNvPr id="59401" name="Picture 13"/>
          <p:cNvPicPr>
            <a:picLocks noChangeAspect="1" noChangeArrowheads="1"/>
          </p:cNvPicPr>
          <p:nvPr/>
        </p:nvPicPr>
        <p:blipFill>
          <a:blip r:embed="rId2"/>
          <a:srcRect/>
          <a:stretch>
            <a:fillRect/>
          </a:stretch>
        </p:blipFill>
        <p:spPr bwMode="auto">
          <a:xfrm>
            <a:off x="3419872" y="4590535"/>
            <a:ext cx="1800473" cy="1570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30" name="2 İçerik Yer Tutucusu"/>
          <p:cNvSpPr>
            <a:spLocks noGrp="1"/>
          </p:cNvSpPr>
          <p:nvPr>
            <p:ph idx="4294967295"/>
          </p:nvPr>
        </p:nvSpPr>
        <p:spPr>
          <a:xfrm>
            <a:off x="677168" y="761326"/>
            <a:ext cx="7973814" cy="3559791"/>
          </a:xfrm>
        </p:spPr>
        <p:txBody>
          <a:bodyPr>
            <a:normAutofit fontScale="92500"/>
          </a:bodyPr>
          <a:lstStyle/>
          <a:p>
            <a:pPr marL="179388" indent="-88900">
              <a:buFont typeface="Arial" charset="0"/>
              <a:buNone/>
            </a:pPr>
            <a:r>
              <a:rPr lang="tr-TR" sz="2400" dirty="0"/>
              <a:t> </a:t>
            </a:r>
            <a:r>
              <a:rPr lang="tr-TR" sz="2200" b="1" dirty="0"/>
              <a:t>TOPRAK (ŞASE)</a:t>
            </a:r>
          </a:p>
          <a:p>
            <a:pPr marL="179388" indent="-88900" algn="just">
              <a:buFont typeface="Arial" charset="0"/>
              <a:buNone/>
            </a:pPr>
            <a:r>
              <a:rPr lang="tr-TR" sz="2200" dirty="0"/>
              <a:t> Toprak kelimesi, şebeke gerilimi dağıtılırken güç hatlarının birisi metal bir levhaya bağlanarak toprağa gömülmesinden gelir. Bu işe topraklama işlemi denir. Elektrik ve elektronik sistemlerde devreyi toplayan metal kasa (en büyük iletim alanı) elektriksel referans noktası olarak belirlenir. Buna devrenin şasesi veya toprağı denir. Devre toprakları bazen toprağa bağlanır bazen de bağlanmayabilir. Örneğin bir otomobilde akümülatörün negatif kutbu otomobilin metal şasesine bağlandığında otomobil gövdesi ile toprak arasında lastiklerden dolayı bir izolasyon vardır.</a:t>
            </a:r>
          </a:p>
        </p:txBody>
      </p:sp>
      <p:sp>
        <p:nvSpPr>
          <p:cNvPr id="60432" name="1 Başlık"/>
          <p:cNvSpPr>
            <a:spLocks/>
          </p:cNvSpPr>
          <p:nvPr/>
        </p:nvSpPr>
        <p:spPr bwMode="auto">
          <a:xfrm>
            <a:off x="1331640" y="85191"/>
            <a:ext cx="8518525" cy="777875"/>
          </a:xfrm>
          <a:prstGeom prst="rect">
            <a:avLst/>
          </a:prstGeom>
          <a:noFill/>
          <a:ln w="9525">
            <a:noFill/>
            <a:miter lim="800000"/>
            <a:headEnd/>
            <a:tailEnd/>
          </a:ln>
        </p:spPr>
        <p:txBody>
          <a:bodyPr anchor="ctr"/>
          <a:lstStyle/>
          <a:p>
            <a:r>
              <a:rPr lang="tr-TR" sz="3000" b="1" dirty="0">
                <a:latin typeface="Calibri" pitchFamily="34" charset="0"/>
              </a:rPr>
              <a:t>6. </a:t>
            </a:r>
            <a:r>
              <a:rPr lang="tr-TR" sz="3000" b="1" dirty="0"/>
              <a:t>ELEKTRİK DEVRESİ</a:t>
            </a:r>
            <a:endParaRPr lang="tr-TR" sz="3000" dirty="0"/>
          </a:p>
        </p:txBody>
      </p:sp>
      <p:sp>
        <p:nvSpPr>
          <p:cNvPr id="60433" name="Rectangle 5"/>
          <p:cNvSpPr>
            <a:spLocks noChangeArrowheads="1"/>
          </p:cNvSpPr>
          <p:nvPr/>
        </p:nvSpPr>
        <p:spPr bwMode="auto">
          <a:xfrm>
            <a:off x="0" y="2886075"/>
            <a:ext cx="184150" cy="366713"/>
          </a:xfrm>
          <a:prstGeom prst="rect">
            <a:avLst/>
          </a:prstGeom>
          <a:noFill/>
          <a:ln w="9525">
            <a:noFill/>
            <a:miter lim="800000"/>
            <a:headEnd/>
            <a:tailEnd/>
          </a:ln>
        </p:spPr>
        <p:txBody>
          <a:bodyPr wrap="none" anchor="ctr">
            <a:spAutoFit/>
          </a:bodyPr>
          <a:lstStyle/>
          <a:p>
            <a:endParaRPr lang="tr-TR"/>
          </a:p>
        </p:txBody>
      </p:sp>
      <p:sp>
        <p:nvSpPr>
          <p:cNvPr id="60434" name="Rectangle 6"/>
          <p:cNvSpPr>
            <a:spLocks noChangeArrowheads="1"/>
          </p:cNvSpPr>
          <p:nvPr/>
        </p:nvSpPr>
        <p:spPr bwMode="auto">
          <a:xfrm>
            <a:off x="0" y="2708275"/>
            <a:ext cx="9144000" cy="0"/>
          </a:xfrm>
          <a:prstGeom prst="rect">
            <a:avLst/>
          </a:prstGeom>
          <a:noFill/>
          <a:ln w="9525">
            <a:noFill/>
            <a:miter lim="800000"/>
            <a:headEnd/>
            <a:tailEnd/>
          </a:ln>
        </p:spPr>
        <p:txBody>
          <a:bodyPr wrap="none" anchor="ctr">
            <a:spAutoFit/>
          </a:bodyPr>
          <a:lstStyle/>
          <a:p>
            <a:endParaRPr lang="tr-TR"/>
          </a:p>
        </p:txBody>
      </p:sp>
      <p:sp>
        <p:nvSpPr>
          <p:cNvPr id="60435" name="Rectangle 7"/>
          <p:cNvSpPr>
            <a:spLocks noChangeArrowheads="1"/>
          </p:cNvSpPr>
          <p:nvPr/>
        </p:nvSpPr>
        <p:spPr bwMode="auto">
          <a:xfrm>
            <a:off x="0" y="2895600"/>
            <a:ext cx="9144000" cy="0"/>
          </a:xfrm>
          <a:prstGeom prst="rect">
            <a:avLst/>
          </a:prstGeom>
          <a:noFill/>
          <a:ln w="9525">
            <a:noFill/>
            <a:miter lim="800000"/>
            <a:headEnd/>
            <a:tailEnd/>
          </a:ln>
        </p:spPr>
        <p:txBody>
          <a:bodyPr wrap="none" anchor="ctr">
            <a:spAutoFit/>
          </a:bodyPr>
          <a:lstStyle/>
          <a:p>
            <a:endParaRPr lang="tr-TR"/>
          </a:p>
        </p:txBody>
      </p:sp>
      <p:sp>
        <p:nvSpPr>
          <p:cNvPr id="60436" name="Rectangle 8"/>
          <p:cNvSpPr>
            <a:spLocks noChangeArrowheads="1"/>
          </p:cNvSpPr>
          <p:nvPr/>
        </p:nvSpPr>
        <p:spPr bwMode="auto">
          <a:xfrm>
            <a:off x="0" y="2895600"/>
            <a:ext cx="9144000" cy="0"/>
          </a:xfrm>
          <a:prstGeom prst="rect">
            <a:avLst/>
          </a:prstGeom>
          <a:noFill/>
          <a:ln w="9525">
            <a:noFill/>
            <a:miter lim="800000"/>
            <a:headEnd/>
            <a:tailEnd/>
          </a:ln>
        </p:spPr>
        <p:txBody>
          <a:bodyPr wrap="none" anchor="ctr">
            <a:spAutoFit/>
          </a:bodyPr>
          <a:lstStyle/>
          <a:p>
            <a:endParaRPr lang="tr-TR"/>
          </a:p>
        </p:txBody>
      </p:sp>
      <p:sp>
        <p:nvSpPr>
          <p:cNvPr id="60437" name="Rectangle 9"/>
          <p:cNvSpPr>
            <a:spLocks noChangeArrowheads="1"/>
          </p:cNvSpPr>
          <p:nvPr/>
        </p:nvSpPr>
        <p:spPr bwMode="auto">
          <a:xfrm>
            <a:off x="0" y="2895600"/>
            <a:ext cx="9144000" cy="0"/>
          </a:xfrm>
          <a:prstGeom prst="rect">
            <a:avLst/>
          </a:prstGeom>
          <a:noFill/>
          <a:ln w="9525">
            <a:noFill/>
            <a:miter lim="800000"/>
            <a:headEnd/>
            <a:tailEnd/>
          </a:ln>
        </p:spPr>
        <p:txBody>
          <a:bodyPr wrap="none" anchor="ctr">
            <a:spAutoFit/>
          </a:bodyPr>
          <a:lstStyle/>
          <a:p>
            <a:endParaRPr lang="tr-TR"/>
          </a:p>
        </p:txBody>
      </p:sp>
      <p:sp>
        <p:nvSpPr>
          <p:cNvPr id="60438" name="Rectangle 12"/>
          <p:cNvSpPr>
            <a:spLocks noChangeArrowheads="1"/>
          </p:cNvSpPr>
          <p:nvPr/>
        </p:nvSpPr>
        <p:spPr bwMode="auto">
          <a:xfrm>
            <a:off x="0" y="3024188"/>
            <a:ext cx="9144000" cy="0"/>
          </a:xfrm>
          <a:prstGeom prst="rect">
            <a:avLst/>
          </a:prstGeom>
          <a:noFill/>
          <a:ln w="9525">
            <a:noFill/>
            <a:miter lim="800000"/>
            <a:headEnd/>
            <a:tailEnd/>
          </a:ln>
        </p:spPr>
        <p:txBody>
          <a:bodyPr wrap="none" anchor="ctr">
            <a:spAutoFit/>
          </a:bodyPr>
          <a:lstStyle/>
          <a:p>
            <a:endParaRPr lang="tr-TR"/>
          </a:p>
        </p:txBody>
      </p:sp>
      <p:sp>
        <p:nvSpPr>
          <p:cNvPr id="60439" name="Rectangle 14"/>
          <p:cNvSpPr>
            <a:spLocks noChangeArrowheads="1"/>
          </p:cNvSpPr>
          <p:nvPr/>
        </p:nvSpPr>
        <p:spPr bwMode="auto">
          <a:xfrm>
            <a:off x="0" y="2738438"/>
            <a:ext cx="9144000" cy="0"/>
          </a:xfrm>
          <a:prstGeom prst="rect">
            <a:avLst/>
          </a:prstGeom>
          <a:noFill/>
          <a:ln w="9525">
            <a:noFill/>
            <a:miter lim="800000"/>
            <a:headEnd/>
            <a:tailEnd/>
          </a:ln>
        </p:spPr>
        <p:txBody>
          <a:bodyPr wrap="none" anchor="ctr">
            <a:spAutoFit/>
          </a:bodyPr>
          <a:lstStyle/>
          <a:p>
            <a:endParaRPr lang="tr-TR"/>
          </a:p>
        </p:txBody>
      </p:sp>
      <p:pic>
        <p:nvPicPr>
          <p:cNvPr id="2" name="Resim 1">
            <a:extLst>
              <a:ext uri="{FF2B5EF4-FFF2-40B4-BE49-F238E27FC236}">
                <a16:creationId xmlns:a16="http://schemas.microsoft.com/office/drawing/2014/main" id="{C6C77297-39C7-48CB-AC19-1201E93F5BF1}"/>
              </a:ext>
            </a:extLst>
          </p:cNvPr>
          <p:cNvPicPr>
            <a:picLocks noChangeAspect="1"/>
          </p:cNvPicPr>
          <p:nvPr/>
        </p:nvPicPr>
        <p:blipFill>
          <a:blip r:embed="rId2"/>
          <a:stretch>
            <a:fillRect/>
          </a:stretch>
        </p:blipFill>
        <p:spPr>
          <a:xfrm>
            <a:off x="2333312" y="4354440"/>
            <a:ext cx="4477375" cy="17909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2 İçerik Yer Tutucusu"/>
          <p:cNvSpPr>
            <a:spLocks noGrp="1"/>
          </p:cNvSpPr>
          <p:nvPr>
            <p:ph idx="4294967295"/>
          </p:nvPr>
        </p:nvSpPr>
        <p:spPr>
          <a:xfrm>
            <a:off x="649883" y="1128666"/>
            <a:ext cx="8028384" cy="4248244"/>
          </a:xfrm>
        </p:spPr>
        <p:txBody>
          <a:bodyPr/>
          <a:lstStyle/>
          <a:p>
            <a:pPr marL="179388" indent="-88900" algn="just">
              <a:buFont typeface="Arial" charset="0"/>
              <a:buNone/>
            </a:pPr>
            <a:r>
              <a:rPr lang="tr-TR" sz="2400" dirty="0"/>
              <a:t> Elektrikte ve elektronikte akım, gerilim ve direnç ölçme her zaman gereklidir. Gerilim ölçmek için voltmetre, akım ölçmek için ampermetre ve direnç ölçmek için </a:t>
            </a:r>
            <a:r>
              <a:rPr lang="tr-TR" sz="2400" dirty="0" err="1"/>
              <a:t>ohmmetre</a:t>
            </a:r>
            <a:r>
              <a:rPr lang="tr-TR" sz="2400" dirty="0"/>
              <a:t> kullanılır. Genellikle bu ölçü aletleri </a:t>
            </a:r>
            <a:r>
              <a:rPr lang="tr-TR" sz="2400" dirty="0" err="1"/>
              <a:t>multimetre</a:t>
            </a:r>
            <a:r>
              <a:rPr lang="tr-TR" sz="2400" dirty="0"/>
              <a:t> denilen ölçü aleti içinde birleştirilmiştir. Aşağıda hem analog hem de dijital </a:t>
            </a:r>
            <a:r>
              <a:rPr lang="tr-TR" sz="2400" dirty="0" err="1"/>
              <a:t>multimetre</a:t>
            </a:r>
            <a:r>
              <a:rPr lang="tr-TR" sz="2400" dirty="0"/>
              <a:t> görünmektedir.</a:t>
            </a:r>
          </a:p>
        </p:txBody>
      </p:sp>
      <p:sp>
        <p:nvSpPr>
          <p:cNvPr id="61443" name="1 Başlık"/>
          <p:cNvSpPr>
            <a:spLocks/>
          </p:cNvSpPr>
          <p:nvPr/>
        </p:nvSpPr>
        <p:spPr bwMode="auto">
          <a:xfrm>
            <a:off x="1567779" y="203155"/>
            <a:ext cx="8518525" cy="777875"/>
          </a:xfrm>
          <a:prstGeom prst="rect">
            <a:avLst/>
          </a:prstGeom>
          <a:noFill/>
          <a:ln w="9525">
            <a:noFill/>
            <a:miter lim="800000"/>
            <a:headEnd/>
            <a:tailEnd/>
          </a:ln>
        </p:spPr>
        <p:txBody>
          <a:bodyPr anchor="ctr"/>
          <a:lstStyle/>
          <a:p>
            <a:r>
              <a:rPr lang="tr-TR" sz="3000" b="1" dirty="0">
                <a:latin typeface="Calibri" pitchFamily="34" charset="0"/>
              </a:rPr>
              <a:t>7. ELEKTRİK DEVRESİNDE ÖLÇÜMLER</a:t>
            </a:r>
          </a:p>
        </p:txBody>
      </p:sp>
      <p:sp>
        <p:nvSpPr>
          <p:cNvPr id="61444" name="Rectangle 5"/>
          <p:cNvSpPr>
            <a:spLocks noChangeArrowheads="1"/>
          </p:cNvSpPr>
          <p:nvPr/>
        </p:nvSpPr>
        <p:spPr bwMode="auto">
          <a:xfrm>
            <a:off x="0" y="2886075"/>
            <a:ext cx="184150" cy="366713"/>
          </a:xfrm>
          <a:prstGeom prst="rect">
            <a:avLst/>
          </a:prstGeom>
          <a:noFill/>
          <a:ln w="9525">
            <a:noFill/>
            <a:miter lim="800000"/>
            <a:headEnd/>
            <a:tailEnd/>
          </a:ln>
        </p:spPr>
        <p:txBody>
          <a:bodyPr wrap="none" anchor="ctr">
            <a:spAutoFit/>
          </a:bodyPr>
          <a:lstStyle/>
          <a:p>
            <a:endParaRPr lang="tr-TR"/>
          </a:p>
        </p:txBody>
      </p:sp>
      <p:sp>
        <p:nvSpPr>
          <p:cNvPr id="61445" name="Rectangle 6"/>
          <p:cNvSpPr>
            <a:spLocks noChangeArrowheads="1"/>
          </p:cNvSpPr>
          <p:nvPr/>
        </p:nvSpPr>
        <p:spPr bwMode="auto">
          <a:xfrm>
            <a:off x="0" y="2708275"/>
            <a:ext cx="9144000" cy="0"/>
          </a:xfrm>
          <a:prstGeom prst="rect">
            <a:avLst/>
          </a:prstGeom>
          <a:noFill/>
          <a:ln w="9525">
            <a:noFill/>
            <a:miter lim="800000"/>
            <a:headEnd/>
            <a:tailEnd/>
          </a:ln>
        </p:spPr>
        <p:txBody>
          <a:bodyPr wrap="none" anchor="ctr">
            <a:spAutoFit/>
          </a:bodyPr>
          <a:lstStyle/>
          <a:p>
            <a:endParaRPr lang="tr-TR"/>
          </a:p>
        </p:txBody>
      </p:sp>
      <p:sp>
        <p:nvSpPr>
          <p:cNvPr id="61446" name="Rectangle 7"/>
          <p:cNvSpPr>
            <a:spLocks noChangeArrowheads="1"/>
          </p:cNvSpPr>
          <p:nvPr/>
        </p:nvSpPr>
        <p:spPr bwMode="auto">
          <a:xfrm>
            <a:off x="0" y="2895600"/>
            <a:ext cx="9144000" cy="0"/>
          </a:xfrm>
          <a:prstGeom prst="rect">
            <a:avLst/>
          </a:prstGeom>
          <a:noFill/>
          <a:ln w="9525">
            <a:noFill/>
            <a:miter lim="800000"/>
            <a:headEnd/>
            <a:tailEnd/>
          </a:ln>
        </p:spPr>
        <p:txBody>
          <a:bodyPr wrap="none" anchor="ctr">
            <a:spAutoFit/>
          </a:bodyPr>
          <a:lstStyle/>
          <a:p>
            <a:endParaRPr lang="tr-TR"/>
          </a:p>
        </p:txBody>
      </p:sp>
      <p:sp>
        <p:nvSpPr>
          <p:cNvPr id="61447" name="Rectangle 8"/>
          <p:cNvSpPr>
            <a:spLocks noChangeArrowheads="1"/>
          </p:cNvSpPr>
          <p:nvPr/>
        </p:nvSpPr>
        <p:spPr bwMode="auto">
          <a:xfrm>
            <a:off x="0" y="2895600"/>
            <a:ext cx="9144000" cy="0"/>
          </a:xfrm>
          <a:prstGeom prst="rect">
            <a:avLst/>
          </a:prstGeom>
          <a:noFill/>
          <a:ln w="9525">
            <a:noFill/>
            <a:miter lim="800000"/>
            <a:headEnd/>
            <a:tailEnd/>
          </a:ln>
        </p:spPr>
        <p:txBody>
          <a:bodyPr wrap="none" anchor="ctr">
            <a:spAutoFit/>
          </a:bodyPr>
          <a:lstStyle/>
          <a:p>
            <a:endParaRPr lang="tr-TR"/>
          </a:p>
        </p:txBody>
      </p:sp>
      <p:sp>
        <p:nvSpPr>
          <p:cNvPr id="61448" name="Rectangle 9"/>
          <p:cNvSpPr>
            <a:spLocks noChangeArrowheads="1"/>
          </p:cNvSpPr>
          <p:nvPr/>
        </p:nvSpPr>
        <p:spPr bwMode="auto">
          <a:xfrm>
            <a:off x="0" y="2895600"/>
            <a:ext cx="9144000" cy="0"/>
          </a:xfrm>
          <a:prstGeom prst="rect">
            <a:avLst/>
          </a:prstGeom>
          <a:noFill/>
          <a:ln w="9525">
            <a:noFill/>
            <a:miter lim="800000"/>
            <a:headEnd/>
            <a:tailEnd/>
          </a:ln>
        </p:spPr>
        <p:txBody>
          <a:bodyPr wrap="none" anchor="ctr">
            <a:spAutoFit/>
          </a:bodyPr>
          <a:lstStyle/>
          <a:p>
            <a:endParaRPr lang="tr-TR"/>
          </a:p>
        </p:txBody>
      </p:sp>
      <p:sp>
        <p:nvSpPr>
          <p:cNvPr id="61449" name="Rectangle 10"/>
          <p:cNvSpPr>
            <a:spLocks noChangeArrowheads="1"/>
          </p:cNvSpPr>
          <p:nvPr/>
        </p:nvSpPr>
        <p:spPr bwMode="auto">
          <a:xfrm>
            <a:off x="0" y="3024188"/>
            <a:ext cx="9144000" cy="0"/>
          </a:xfrm>
          <a:prstGeom prst="rect">
            <a:avLst/>
          </a:prstGeom>
          <a:noFill/>
          <a:ln w="9525">
            <a:noFill/>
            <a:miter lim="800000"/>
            <a:headEnd/>
            <a:tailEnd/>
          </a:ln>
        </p:spPr>
        <p:txBody>
          <a:bodyPr wrap="none" anchor="ctr">
            <a:spAutoFit/>
          </a:bodyPr>
          <a:lstStyle/>
          <a:p>
            <a:endParaRPr lang="tr-TR"/>
          </a:p>
        </p:txBody>
      </p:sp>
      <p:sp>
        <p:nvSpPr>
          <p:cNvPr id="61450" name="Rectangle 12"/>
          <p:cNvSpPr>
            <a:spLocks noChangeArrowheads="1"/>
          </p:cNvSpPr>
          <p:nvPr/>
        </p:nvSpPr>
        <p:spPr bwMode="auto">
          <a:xfrm>
            <a:off x="0" y="2738438"/>
            <a:ext cx="9144000" cy="0"/>
          </a:xfrm>
          <a:prstGeom prst="rect">
            <a:avLst/>
          </a:prstGeom>
          <a:noFill/>
          <a:ln w="9525">
            <a:noFill/>
            <a:miter lim="800000"/>
            <a:headEnd/>
            <a:tailEnd/>
          </a:ln>
        </p:spPr>
        <p:txBody>
          <a:bodyPr wrap="none" anchor="ctr">
            <a:spAutoFit/>
          </a:bodyPr>
          <a:lstStyle/>
          <a:p>
            <a:endParaRPr lang="tr-TR"/>
          </a:p>
        </p:txBody>
      </p:sp>
      <p:pic>
        <p:nvPicPr>
          <p:cNvPr id="61451" name="Picture 14"/>
          <p:cNvPicPr>
            <a:picLocks noChangeAspect="1" noChangeArrowheads="1"/>
          </p:cNvPicPr>
          <p:nvPr/>
        </p:nvPicPr>
        <p:blipFill>
          <a:blip r:embed="rId2"/>
          <a:srcRect/>
          <a:stretch>
            <a:fillRect/>
          </a:stretch>
        </p:blipFill>
        <p:spPr bwMode="auto">
          <a:xfrm>
            <a:off x="1964358" y="4028673"/>
            <a:ext cx="1727200" cy="2663825"/>
          </a:xfrm>
          <a:prstGeom prst="rect">
            <a:avLst/>
          </a:prstGeom>
          <a:noFill/>
          <a:ln w="9525">
            <a:noFill/>
            <a:miter lim="800000"/>
            <a:headEnd/>
            <a:tailEnd/>
          </a:ln>
        </p:spPr>
      </p:pic>
      <p:pic>
        <p:nvPicPr>
          <p:cNvPr id="61452" name="Picture 15"/>
          <p:cNvPicPr>
            <a:picLocks noChangeAspect="1" noChangeArrowheads="1"/>
          </p:cNvPicPr>
          <p:nvPr/>
        </p:nvPicPr>
        <p:blipFill>
          <a:blip r:embed="rId3"/>
          <a:srcRect/>
          <a:stretch>
            <a:fillRect/>
          </a:stretch>
        </p:blipFill>
        <p:spPr bwMode="auto">
          <a:xfrm>
            <a:off x="4788024" y="4131516"/>
            <a:ext cx="2078037" cy="2520950"/>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10046PHOTO" val="/9j/4AAQSkZJRgABAQAAAQABAAD/2wBDAAMCAgMCAgMDAwMEAwMEBQgFBQQEBQoHBwYIDAoMDAsKCwsNDhIQDQ4RDgsLEBYQERMUFRUVDA8XGBYUGBIUFRT/2wBDAQMEBAUEBQkFBQkUDQsNFBQUFBQUFBQUFBQUFBQUFBQUFBQUFBQUFBQUFBQUFBQUFBQUFBQUFBQUFBQUFBQUFBT/wAARCACWAH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QCuO9J0xTuuRSHGOa6CBDjAzTGOe3404kDHHNRSypEju7BEUbmZmACgDqT2GATk9KABmABJIUKMkk4AHr7D3rwP4q/t0fBb4PXkljrXjGC+1KM/PZaNGbyRDjoxT5FPsWz61+d/7fP7cupfGvxXN4K8B3lxH4K0+cxC4tHZW1eUEZkOOsYIIQdx83cY+dPCn7OnifxYi3N4GskblY2Xc3Xv2FZV6tHDRUq07X6dTopUKtd2pxufplrf/AAV5+D+mrIbXQvFOoOCAirBBGHBHXJlOOeMHnvXJXn/BZvwTHHm1+HeuTNg8S6hCg/RWr4gvf2SNUZFaKWQEEbtyA8cfrVJv2WNSiYiSaUjAGUTPb/GuFZpgX9p/czo/s3FL7P5H394O/wCCwvgHV9VMOu+Cdb0OwYgLd2tzFeMp4+9HiM475Uk+1fYnwk+O/gP456OdR8EeJbPXI0/1tvGxS5gP/TSFsOn1IwexNfhk/wCzJq8ErESt5WcqNhz/APXqrD4M8cfCXVIdd0C9vLS7tmDJdWMrQzoAc9VI49q2hjcLWaUJ6+ZnLBV4K8on9C6kNjmncV8G/sL/APBQ1fi/qFl8PviI8dj4xdRHpurH5ItTYf8ALKQfwT8cEcPg8BuD94hs9ua7NnqcjQ4fWngZpoI4/lTqZNh2ABRSZziigZHQSaUAY7/jSE0AMbqK+Rv+Clvxmuvhf8AZdE0uYwar4umbS1kQ4aO1C7rgj/eUrHkdPMNfXLGvy+/4Km6tNrPx08DeHw4aC00YTiIckPNcOCfrtiXj2oVk7vZa/caxjzSSPFP2WPgJBeWA8VarHvmnYi2Rl4VQfvfU/wAq+rrLwtBZxgJEMAdhUfwx0OPTvCthbxrtSOJQBjHavR9M0FrwgKCR9K/PsVUniq7lLVs/Q8JSp0KK7I4j+yotpHlgd8YqhceG43bIQD8K9JvvDL2znIx+FUW0cnoPxrGNCV7SR389N6o8vvtBRAQUGPpXMap4ct7pXSSIEHgjHWvb5fDRulII5FcrrnhdrRmJHvW3sJwXMc8nTndHwP8AtD/Ds+CtXtNf0rzLZDKpkMLFSjg5VwR0OcHI5BGa/Tb/AIJ4/tZ3P7QfgG60DxNc/aPG/h2NPtFy3Bv7VjtjnP8AtqRsf1O1v4uPlr41+EY9e8I39u6Bi0bFcjODjr/KvPf+CY+r3nhr9rbRtPDZGo2l9YXCg4AXyWlz7/NCvBr67Lq/t6LjLeP5HxWYUFTq3XX8z9pF5p47VEnSpB0r0zxR38VFHtRQAlMY0UjdKAGNX5Yf8FHZYJP2u/DcakRtHotkJnxyWM05H14IFfqe/wDkV+YH/BQLTrZP2v8AwveyxrHBd6JaKs7EFHdJ5VOPcAqD6HFRJ8sJPyf5HVh1epE9Y8AKZ9KtMggbR+eK9h0JEtLcsACxHevOPC9nFZ6VBsBwFH8qwfGH7R/hrwG8sF3cmRoR8/krvIP936459K+MoJRnzM+3k701FnrWq3vmEgjGaxcjdnGRXjuj/tceEvFV1DbxLdQySsFUzRAD8cE4/GvV4tUt5rVJgcKwzmu+8W2r6jj8KsXftAQ8AVla3El1AxIw2MVwXxB+OWifD4v/AGizgqMgKuSw+leZJ+2R4a1o7bS21Jju2sslqVx756H1qrc0XbYylKMZLU6j4g2irptyCA3ymvBv2ArEH9uPQQgBSM6hJhv9m0m59jlhXv8Ad6hb+LNCaeIFopVJyRgjjofQ15p/wT00Dyf2z9XuZIt0Om6XfmSdx8sDMyRrubopO4gZwTz710ZbaMpeh5WZO6TP1nT7tSD65qJTgVIuBXuny44jJopRz1ooAZj/APXSHpSrQRkCgDlPihcala/DvxNNoyNJqsen3DWqp94yBDjHvX5yfGf4bH4ifCTw3rIsHvdQa7tobi5t8q8SyHDSkDodxUZGCpOT6j9QpI9ygf5NfGvj7T38N+KNT0a0QxWNtrMrmOLokcqrLHkehZmHpxXmY68YqUeh9Tk3LVjOi1rvfy2OBtfG2oeDrxPDWrWNxdSlAtjqECkJfJg8k4Kq4CsWGcjaTggjPK6te+INZh1H+zfDujQJbwvNAt9D50123/PMFiFUn5jlsDOBjnj3WwgS7tBE4DKrCQKegYdD9eetZuo6DBkj7OOeTtXg180nOM07XR78sOpJq58y+Eb3xPPYafqGtaVp9hqVxcmFtNa3jiKJjhwyfcGeMEHjJ9K9oX4paJb6XLay2erS3drvinFvpszrFIhKuu8LtJDKwyuQccGtGDwRpcGpJdvbK9yp3RqV4B//AF1L/wAIdaaFoJtbeJAhkeWQxrgM7uzscduWY1rG85uUY2Lp4flsmzwLxV4hn8Ya3ZrpjRR6bdmVRd3SMpygYbdpwVHmDbkkdz05PNeCtc+ItzaahfXmkwWMdjKYorO6s0DTjcQNvzNwFCnPAJJAPevcD4H0lLH7LJBGYPNaaMqoBQsckfmSc/4VtWnh62t7cRpDuyMbvWtIPkunHU4p4Zyad2eS3XjbVNF0KCKHQ5JLy7byoYbWFyomI6MBu2p1O48AA9O6fDP4baj4Wh8d3WqztPayX63Fs5JCO5iJeTb0JBJGSOB0xkivbF0i3toQwiUPjggc1RisDrmpRaI4xDf3Nva+gO+UKw/75LVtRc/hfUcaCU1KWyPsX4D6jfax8HPB15qXmG9l0yFpDIMMflwCfqADXoAH51Vs7WKwtYraBFiggVY441GAqgYA9hwBVsdq+lirJI+FqyU5ylFWTbdvmKPpRR/hRWhkJTWpR1NB5HFADSD+teB/G/QrfT/FB1VrRWOo2ohMxXjcmeM9jgg178RmqGoaZaatbGG9tYbuLIby50Drkex71lVpqrFxZ24TE/VqvtErrZnyTYzGF1OMYwMCtLUr1LWzMgALEcVY8d6P/YXinULVFCIkpKADA2HkfhgisGZfPQb/ALgHIr53ldK8Wfd0qqqxjM5m3mu7i7uL+4ST7NGDtEalmPuB3PsK0B4o02TSojJ5sZc8rcKY2IPQbTyD9adqPjDTdJXyCjFgPuxxs5xx/dB71x2p/EKz8+YNomrO8YBUiwfEhJ/hz+eT2q6cXbQ6E5T+GJntfnWftsdrDdwSW7lN1xC0auf9jP3h7iuh8FanLc2pju1IdTj5qxrbxxaSzpHLp97bPIePPtXUZ+uMD8a6OCRJ4zNEoHGeBiplZSTMnUadpIk1GUecAp4zXU/Bzw7B4i+KOiK8O82bNfMW6BUHH6lRXEgPc3aRJkuzYA7knt+tfaPgjwHpHg6wi+w2EFrevAi3Nwq/PKwAzk+mcnA4ruoU+eXN2PFx2LVGLit2mkdTTx700dadXsHxw6ijt60UANHvRxjimlQ2Qc49iRSnpn+VAARmmNTjjnNNJHPagDyv41eDxqFkms26ZltwEnwOSmeG/AnH0rw2S4SNGQkgng19ZeJIVudCv4WAIkhZMN054z+tfI/inTJ9LvpYpUKPGdrA+vr9O9ePjaeqmup9Fl+JfK6b6fkT2VjD5T+UoG4c47/41m3fhpriUyGVgv8AdU44rPm8Tf2RCS3TFc1f/GS3gJDvjBwR0riimj24Yqx019YxwR5c7yP73JrKe/jt4yqkD2rkJfigmrylYiSPpSJeT3jg4ODzVOKauzmniruyPZPgbo0fif4h6ck+DFbk3TKRkHYAQPpuK19jrz718s/stWZtPEtze3K48+3a2gY/3shj/wCg4r6kUivZw0eWmnbc+ZxlX2lXfYkGKcOtMB9KeD/Kuo4RfaikPWigBuccmgnIJzTTnHXNZOq+ILfTUIB82fsinp9aaTk7ITdjVdwgJJAAHU8CuT8QfEXTtHhZbcnUb3kJbwA4J926Ae9ULq7vb22eed2JcZWEcKB6e5+tYKaWkcgQpunuCQWPULjn8MV0wpRT94xc30E8K+KtU8Y6tO91KPs1sSpji4Qvwce4Axyeaf8AEHwFD4qtTJBiK+QfLIRw3+y3t79qPhNpwtvDs8wjZA95OELjBdQ5w30IHf0rsiATjtTrU4TbhbQ0pTnTaknqfH/inwrc2UstpdwNDKB91h/nI9xXlHiDwYwlOEGCehHFfoB4l8F6d4qsjDdw5ODslQ4dD6g9j7dD3FfPnjj4fnwlqkFpeT20q3ZItCZFWWYDr+6J3Ejrlcj6dK+er4OcHzQ1R9BQxdOtpP3ZfgfPWj+E3hnBCY57CvR/CnhOXV70W1vGcLjz5yMrCP6sey9e/SvSfD3wevb90mvreTTtPADMzrtmkH91VPT6t0HQGvQYvDtnoVikFpAttAgJWNemT1JPc55yeTXRg8DKpLmqbfmc+MxkKK5Yay79jI0u2Hhq0s0sMxNaENG3U5Hc+ua7Lwn8cIr2Q2mt24tZ0ba08AzH9SvUD3Ga5htrjBHB44ri9Q06W38ZW6KhMVxA+WU9wR/Q19U6FOcbNbHy8K01J3d7n1XY6hb6jAs9rPHcQnkPG24H/PpVtSD3r5k0u/vdFumezuZbOYHkxtgH2I7/AI16R4Z+LEse2HXYxtyALuFcY/3l/qPyrz6mFnDWOp1xrxloeqkiiqlpew39vHPbSpPC4yrxtkEetFcZvc5TU9eubq1klYfZbXB2oDhn+p9PYVR020W+tDclt5Oct0xVC/nfWNRa3iBNvHnpyCcV0ek2yR2BtExuUAHHrXfpCOhz/E9SX7GDApcjaByT0FZ1jYG7u7i5PCBTFGMYwK09Sl+RLaM57HHeriW4trVEA7A8VN7K/ctLoZHhy3FlAbDaFEagr7j/ACRWjLCd2FGD04qgbgrqcMilViViJGP90g/lzg1w3xI1bxX4rV9E8IudCsnVhfeIZlIlRcfctk67j/z0OMDpzg0rOTG7HmPxy/bg8KfCvxovgvS2i1rxFGwOolZCsNkM/wCq8wK4M/fBBVQPnIJwPl7xd4K1Xx94suPHHwm8canrHioB7p9F166Ca3ECPnNpPuKTIMkYjICjjPOK725/YZ8FabbXM7yXt3rJZnW/kmJkVueQMgE85wc5PU185/Ffwrr3wM16xjlv7S6ElyDZ3mm3QJlkDYU+UrebDKDxngg8KxrCpCad4u/ke1gVh6lPlb5Zrq9U/J9jrfg7+214q+F+vXGneJ7u91bTkd0utP1UuJreQHLsu4F43ByWXkMMkKGAz9m/Cn9oHwh+0L4a/tbwpfl5YgDe6Xc4S7smPaRM8r2DrlT2PUD55+EHhvT/AI46Rb/EXxPY2d5r+oWx0+a9jCmSeGKQqplCgKsxwFYgAkKpwM4rsfCH7NHhzTPFw8UeHTceGdbif5J7B9gK91ZR8rKw6g8HvXdQp8kE2/keRjZxrVHaKi1o7bXR9ERwEkDsT6c0Q6St1rPnEBhCNvPbjp+tO0+Se18pNTEW48faYAQjfUfwn8x79q1tD2zwNKqtmV2Yk8cZ/wDrCuqU9NDy4waZk+KNCCwx3KDAPDY6H3rOsI1njCMAQeuec/416JdWaXdi8DrkMCOe1eYmZ9N1sw3A2IW2jHABFa05OUbdjKcWma2mavqXgbUQtrK32WU5ET5KN7Y7H3HNFT+JYfN0+CdeYlIz3x70VHs6c9ZLUvnnHS53GjWqadaCZwN7Asc+lS+HpJPP1GdxiIkCNuxz2rL8RakLS1hjBwWjIGOvWtu2jNnp1paZ+cKCwP8AeP8AnFefruzuXYsWcZluA7Dv1rWuD8gwO2KrWkPlDJHarUmGjI9qzk7s1WhhXkyafavIV+cnIHqaoxqYtLYtzIwLN7k1HrcxuL+KDkgHJHarGoHbZOAcADGKeyJe55L8QPE1j4N0LVtc1Jwllp8DXEvOMgD7v1JwPqa+GfiDaWnhP4YeJ9U8X20Wo/FLxoj3Ukd0pY+HrSb95CiAYIunARsZGxNucDCyfV/x617StC0carrLxXFpp863FvpEy5S/uoxmLzR3giYrI4H3mESfxc/DWheFfFf7SfxIvbO2v2Qys99rGuXpBjsYGJZ5pG4G9sMQOBleyISuFWbTtH5nuYGhH2brVdIp/e+iR6f+xZ43lPge40+5AS3vtRmNjIU2edOkERuQD34Kt/30O1fYvhmVEtgDknPOOtfnz8TfGFhZ+PPh34X+FaSf2doF1b2+ivJnffzSSjzbqTgE+cxHJAJQbsAPtH3x4ekEhbYQV8xhwcjg4/mMV20qiqQPMxtNwnzPRy1+89DMSzwoBw2MgitXQ8z2xZgQ6HDZ61l6exM8QA52/Wtq2At4p8DBbt7+tPyPO8y8p+XI6e9cH8RNJLWz3SDDYByB0I712kLkRjJyag1ayTUrCWBgMsvHsa3pvllcymuZHGeEtRHiDQZbZzmRVwc9jRXLeD9QOgfEabSZDsS6iLoCf4h1FFayTuZnpWof6d8R9JsJAPKiiecjscdBXc6XEtzLLPJ8zgnrRRXDU2Xod0fiNBpMA8frS5/dk+1FFYM1OPA87VpHbselT6yxjspT12iiiqluhdD83/2ntVvvF/xRTQrV1iLC2t4vOYhC8uGBbGcKC/Ye/PFR/tF3dt+zx4Hl+Ffh2NxDB5E3iHUWAEmsXk0YkAb0t1ULlP4iEU/Kp8workq/D8z6+j78qFOXw2vY82/ZY0p31jxd8U7spfXXg6NVsbafLebqNyfKilc/88035OOTk8cCvrD9kXxBL4g8AeXO8sr2l9cW5llOWkxJncfc78n3oorbD/F8jzMy1cr90fTNimy+AH8K8Vp6gxgtSc5OR0/Giiu6G58vLYSIHyozuNWnO0cE9qKKszR4R8az/wAIx448I65D986jDA6r1ZZG2n/0L9KKKK9COyJP/9k="/>
  <p:tag name="MMPROD_10046LOGO" val="/9j/4AAQSkZJRgABAQAAAQABAAD/2wBDAAMCAgMCAgMDAwMEAwMEBQgFBQQEBQoHBwYIDAoMDAsKCwsNDhIQDQ4RDgsLEBYQERMUFRUVDA8XGBYUGBIUFRT/2wBDAQMEBAUEBQkFBQkUDQsNFBQUFBQUFBQUFBQUFBQUFBQUFBQUFBQUFBQUFBQUFBQUFBQUFBQUFBQUFBQUFBQUFBT/wAARCACUAJ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qKaZLeNpJGEaKMlmOAK5m+8ZoJRFZR+ZkgGV+B+AoA6onFZtz4h061JD3SFh2T5j+lXp/8Aj3l/3T/KvKRxQB3EnjewUfKk0n0UD+Zpn/Cc2mf9RNj8P8a4qigDuk8aWEg5E0Z/2kz/ACNaNprNjfELBco7HoucH8jXmlaPh7/kOWX/AF0/oaAPSqKz9Zu5LHS7ieLHmRrkZGR1rK0vxhBckJdL9mfpvzlD/hQB0tFNBDDIOQe4p1ABRRRQAUUUUAFFFFABWfqurwaTB5kpyx+5GOrGl1XU4tJtGnkOeyp3Y+led39/NqVy087bnPQDoo9BQBPq2tXOry7pmxGD8sS/dX/E1Tg/10f+8P50ynwf66P/AHh/OgD1Of8A495f90/yrykdK9WuP9RN/un+VeUjpQAUUUUAFaPh7/kOWX/XT+hrOrR8Pf8AIcsv+un9DQB2vib/AJAd5/uf1Fec16N4m/5Ad5/uf1Fec0Aa+i+IrjSXCEma2zzGTyPp/hXc2N7DqFus0Lh42/Mex968vq/pGsS6TcCRMtE3+sj7MP8AGgD0yiobW6jvLdJom3RuMg1NQAUUUUAMpkkixIzuwVFGSScACn15H8fvFjaXocGi27lJr4lpSOohU8j8TgfQGvMx+Mhl+HliJ6qK27vsTKShFyZra5qrates+SIU+WNT6ev1NZtcF4F8c/aRHpupSfvuFhnY/f8ARWPr6HvXe1OW5lh8yoKtRenVdU+zJhNVFdBXKeK/Gy6RcxWFkwe+aRQ7jkRAkf8Aj3t2qDxt44Gjh7GxYNfEYeQciH/7L+VedaNZ3OraxawwI087yqx5565JJ/rXyGd8QuFVYHBO8m7Nrp5I56tez5Ibn2FqchGl3LqcMIWIPodprwnwT40TX4FtboiPUUX6CUDuPf1Fe8X8Jk06ZF+80TKPyNfGksF1o98Y5A9tdQN9CpHQj/GujPc0xOU1KFaKvB6SXR7dej3KrVJU5Ra2PfqK5XwX40TxBELW6Ij1FB9BKPUe/qK6qvrMFj6GOoRr0ZXT/DyfaxvGSmuZBWDpnjZJvH2jaXYMHj+0YnnHIPyn5V/qa5fxz478zzNO0yT5PuzXCnr6qp9PU1n/AAk0+e88faQ0MRaOGXzJGHRRtPWvisx4hdXHU8Dgnf3kpSXqrpf5nNKveahA+hPidfzab4E1a5t32TxxBlbGcHcK828LeKbfxNZ7lxFdRj97Dnp7j1FekfE6wm1PwLq9vbp5kzw/IucZOQcV8rWN7daPfLPA7QXMTY5H5gj+la5znFfKMdSm03SkrNed915jq1ZU5p9D3yisTwt4pt/EtnuXEV1GP3sGenuPUVsySJDE8kjiONBuZ2OAB6mvssPjKOIorEU5Xg9bnTGSkuZbG/4X1sabcGCdwttKfvMcBG9fxrvOCc18meNfGr69I1paM0enKevQyn1Pt6Cve/hF4sfxX4PtppyWu7Y/ZpmP8TKBhvxBH45rxcFn2Hx+MnhKWvKrp9Hbe3oZQrRnNxR3VFFFfUG4zGOteO/FRdO1mK9l1GQRRW+VhmHLIRx8vrk54716prWqRaNpN3fzNtit4mlY4zwBmvkrxV4quPE975j5jtkJ8qHPT3PqTXx3EWaUMDhnRnFSlNWSe3r8jmr1IwjZ9TEPH+NenWl54pX4fNfras+OI7k/63yRwZNvcAkDP49s1J8JfhQ3iR4tW1aIrpSndDAwwbgjuf8AY/n9K9/8hFu4o1RRGIWUADgDK8Yr5PhzJcU6M68pOCmmlbd36vy7GFCjKzle1z4vZy5LElmY5LE5JPrXsXw803TrTS4J7GQXEsxHnTEYbdn7uO2PT8ar/Fv4SHSDNrWiwk2Jy89rGOYj3ZR/d9R2+nTz7wl4hufD2rQyQHfFI6rLET8rjI/UeteTgE+H805cbC99FLsn1Xcyh+5qe+j7An5gk/3T/Kvnz4jabp0+k/a7mQQXkY2wuBlpD/cI7j37V77ezCKymkxkLGzY9cCvjzXtfufEN811cNgDiOMH5Y19B/jX3PFGYUMNhPYyhzyqXST2XmdeImoxs1uUYpngkSWNzHIh3KynBBr0fxVeeJYfBdjc3Vm1pHcjFxOv3gp+5uH8G7n/AOtmt/4Q/CUyPDrmuQ/KMPa2jj8ncfyH4mvY57K31CS8tbmJJYJIkR43GQwO7givAyLIcX9TqSlUcOdWSX5v1MqNGXI9bXPjWNUMiB22ISAzAZwO5x3r6C+HmnWGmy6amnFZLd2DecOTIcHkn+navOvif8Lp/BN19stQ82jSthHPLQE/wN7eh/D6s+D/AIiudP8AF2m2APm2lzNgxk/cbafmH5c15eSVP7FzF4bGU/elZKXVX2t5PuZUf3VTlmj6O8S/8gS7/wBz+or53+KGm6dF5V2riLUZDgxKP9av94+mPXvXu/xC1Q6L4N1S9EYleKLcFJwCcgf1r5QvLy61rUGmmZ7i6mYAADJJPRQP0Ar6ji3H0qdFYNw5pz1Xl5+p04iaUeS2rF0m7u7LUYJbAv8Aa9wWNUGSxP8ADjvnpiu3+JsmvWttYx3tt9jsp0Bfym3KZR95GPbHp+PNejfCj4UJ4bhj1XVI1k1V1zHGeRbg9v8Ae9T26Cu71DQbPxJpV3YX8SzwTO4KnqOeCD2I7GuDLOH8Y8snCdRxcrNR6fP1Ip0J+zabtc+R9KitZ9Rt472VoLVnAkkUZIH+e9fSnw/aDTJksrVVS0kj/dqh4yOQffIzzXhfxB+H954F1MxyAy6dKT9nusfe/wBlvRh+vUVf+G/j1vD2pWdteuWsRKuyQ8mHnn/gP8q8rh7GQyXFzwuNp8spO3N1Xl6PujGhNUpOM1Y+p6KajblBor9p3PUOJ+MNx9n+HOtMOCY1j/76ZR/WvJvhL8KH8USx6rqsbJpSHMULcG4I/wDZP517Z43i0qfw5MNbJGmeZEZucD/WLjdj+HOM+2a2rVYo4I1gCrCFAQIBtC44xjtXyeLyiljsxjWrtOMIr3e7vu/IwlSU580ugy4ubfSLPe+2OFAFVVGPoAK4t/FF42pi7XhF+UQ9tvp9fel8VNenUSLniMf6nb93H+PrWLX1UIqKtE3PTNPv4NXtBJGcqeGQ9VPoa8O+J/wkOkagmtaLCTYmVWuLWMf6o7hllH931Hb6dO78Nm8GoqLTkf8ALUN93b716EQG4PSvJzHLaGY0+WqtVs+qZFSmpqzKOqD/AIlF1/1wb/0E14p8IPhKZzb67rkOIxh7W1cdfSRx6eg/E17yQCMH8qMY6cVnicroYutSrVlfkvZdL6av7hSpqUlJ9ClquqQ6PbGSQ8nhEHVjXG23ii6i1NrqQ70k4eIdNvbHuKr6612dRk+2ffH3QPu7e232rOr3ErGh6S6WfiDTHR0S4tJ0KsjjIIPUEV4qPhfP4L+JuiXVorzaPLd/I/UwEq3yN7eh/rXoPg83v20iD/j2/wCW277v4e9dxXjY7LKGOcZzVpRaafXR3t6ESgpWb6HG/FqN5fh/rCIhd2iCqqjJJLDAA9a5n4RfClfDyJq+rRhtTYZiiPItwf8A2Y9/TpXq7KCBxnnODUF4JxaSfZQvn7fk39M1FXK6GIxkMXV1cVZLonfcXs0587M3X/ECaXGYosPdMOF7KPU/4VhaD4me0maK8cyQyNu8w9UJ7/SsK5MrXEhn3efuO/f1z71HXuGh6Jr2iWXifTJbK8iWe2mXn+jA9iOoNfL3xD8A33gPUWR901g5Jtrojhv9lvRh+vUV9IeDDdm2cSf8eg/1Rbrnvj2qbxjZ6TeeHr1Na8saaIy0zyHAQD+IHsR2x3r5XPMmoZjT9o2ozjtL9GY1KSqLzL+gXButEsJycmSBGJ+qg0Unh6OGPQ9PW3ZntxbxiMyD5iu0YJ98Yor6TDpqlFPsjVbGN8ULI3/gHW4lGT9mZwP935v6V5D8JPiy2gvDo+sTFtNYhYJ3PMB/un/Y/l9On0BeW6XtrLbyDKSoUYeoIwf518i+L/CN14Q1WW0nG+EOyxTY4cA9PY+1fn/Ek8Xga9PMMPtFWl2te9mcldyg1OJ9bXtlb6vZmN8OjDKup6ehBrim8NXi6kLNVyG+YS/w7fX/AOtXm/wm+LL6JJDo+sTFtOYhYLhzzAf7rH+5/L6dPfhIGvYnUgqYWIIPB5WvqMpzahmlD2tPRrddU/8ALzN6dRVFdDdN06HSbQRRfVnPVj6mvHvid8XSb5dC0Oc/61Y7m8Q+4yiH+Z/AVB8W/i75hn0TQ5ztGUubtD19UQ/zP4CvK/DGh3OuavbwWqcK6s7n7qLkcmvkM4z+dWusDgNZN2bX5L9Wc9Ss78lM+vNUb/iU3PY+S3/oJryX4Q/Fz+0RDomty4vMBLe6kP8ArvRGP970Pf69fXL638+xljzgtGy59MivjnVtIutCvWtbpNkicqw6MOzA125/j8XllShiaSvBXUuzvayfmXXnKm1JbH2Hq2kw6xbeXINrDlJB1U1xdr4au59Ra1dfLCcvL2A9R65rm/hH8W/7S8rRdalxecJb3Tn/AF3ojH+96Hv9evq5lW3ubuV3VY1jQlmOAAN2STX1OAzKhmOHVek9Oq6p9mbQmpx5kPt7e30iyKriKGMFmZjj6kmvJJ/iy/iX4iaRpelSNHpK3JEsydbggH8kz+fWuV+K3xWfxRLJpelStHpKnEko4NyR/wCye3frWT8IdGudS8babcxpi3tpd0kh6fdOAPevisdn9TF46ngsDrHmXM11s1dLyOadZzmoQPePipcy2fgHVp4JXgmjjV0kjOGUhlwQawvhV8Vo/F8C6fqLLDrEa/RZwP4l9/UfiOOnTfEbS21nwXqlpG6pJLDhWbpnIPP5V8oyR3eiajg+ZaXtu+QynDIw6EH+tb55mOKynHU8RFN0nGzXRtP8HYqtUlSkmtj638QeHl1NDNCAl0o69nHof8aw9A8NyX85kukaO3jbBU8FyO30rL+FPxUi8Wwrp+oMsWrxr9FnUfxL7+o/Hp07i41W20TT7q8vJlgtoXdnkc4AGa+xwmYUMXh1iacvd/Lvc6IzjKPMifUNRtNE0+W6upEtrWBNzO3Cqo/z0r5o+I3xEu/iDqiWtvvh0tZAsFv0MjE4Dv788Dt9aj+JHxLuvHV/5UW6DSYmzDAeC5/vv7+g7VY+E3gebxD4isbuYGOwt5RLkj/WlTnA9sgZNfm2Y5vXznFLA4FPkvq+/dvskcU6jqS5IbH0zY2iwWNvB1WONVH4DFFWQNoAFFfq8IKMUj0BN351ynifwBY+KhOt1IyxzAZVVGQwH3gexrq/vH2oqalONaDpzV09Gn1E0mrM8Ruv2edOslDz+IpIEzgNJEgyfTJNdMPANzpfhRtIl8WSwWh/dpNJEiukZ6xhi3Q4+uMiq3x80+51LwxYxWtrLdyLeoxSKMuQNj8kAdKytT0LWtJ1631fxNZHxTYYUKlojEWT+og6OPfrXxDw2GwOInSo0GlZJyTdrPe9n09DnUYxk0o/mRr+zfZyIrJrszKRkEQqQR+ddZ4a+G2maNZi1sb3eYnHnMApYv8A7WDwfaneNfFt9aaVbQ+H7Ke91PUFCW5ELBIAeN75GFx6HHv0riNP0LxH8Obm21ix028uo2UDVommWVrlicmRVUk7hk/5JrWFPB5ZiFLDUG1b3pK7sn2/NjShCXuxPar27gt4T9omSBG43SMFH615/rPw60TxfZG1/tVJZk5jkiKF0P4Hp7VmfG2GXxH4U0aWwtLi5WS7WTYIGLKCjfeXGR75rI8U+C7/AE/V9NubyxjbSopA5u/D1n5VyjcYDgEnb9M1147Gyqynh3R56aSu+jT6+VipN6xtdFv/AIZtthgjXLgH/riv+NdHqfgG88S+H00qTxTLLFCRFPJHEu+Xb0WQhu2eR34zU3jvxXqcOnWun+HLSe71XUVxFcCJhHbof42YjAPXAPTv78dp2ka78L7+11O00u+n0+VVj1KAyrM8shPMyqpJzk/071wSoYHB1PY0KMnFpKTTdknttvbr2I5YwdlHTruLc/s9aZYbWufEMkKE4zJGi59gSa7vwx4S0jSjbLpl9FLFb8iOMq2fckHr71y3xstptc0zw7PZ209xF9sErFbdnKLt6suM/gfpWJfaVcReKNE1DR7OXVriCXDwQ6c9hGq/3mkwAfocilS9hleJlHC0FZWV7ttp72vd6AuWEmoxPWPFerWdhYrb3Pns90wiRLWIyyZPfaOccda4Px/8O9GvH09by5uop5pPKjvIbfcqe0h6AfX3qf4oaXejxj4V1mOxnurGzcm4e3jMjRjIOdo5xVX4r6gPHWg2mlaJZ3t9dtcpIc2ckaIoDAlmdQB1Fd+Or+3p1qNaCdrcqe70T06ly95NNf8ABKY+AdnpLwXR8TTWcqOGim8tUIbqMHPWt/xn8PH8SWlrHqnig29tEMlRAkaSSHq7Zbk+3aq3xv0u8vfDGjw2tpJdTR3kZKxRl8YRuTjtms7UtD1nR/EVvq3iexPiiyIAQ2qMy2T+og/iHv1/GvN9hh8M54WGHfJpd3dters76EcsY3io6adwsv2ctPE0Usmszzw5DFBGoDj0yDXpWg+F7fQCfJfK7BGi7QoQeg/StKyuIru2imiJMbrlcqVOPoeR9KtZzX1WAy3CYFN4aCjfd73+bNY04w+FD6KKK9g0CiiigBmK5rXdbms/E+gaZC2xb0zvI+AcrGgO3npncOR6V0rcfSuS8fyaTYWNvqeqW13Ito5KXNjuEkGRgnKkEKeh7etebi3JUm4u1mm23ZWT1B6K5nN4+k02w8VXNxAboaPc7FAIQyIQrADjjG7GT1q1YfEay1PWdO06CB/PukmM0cvyS2zRhTtdCM87uD09M1xI+JHw+XSbzTvs969tektcb0dnmbjlnLbieB3qzJ8WvAsurwaoba5F/AhiS4EBDbSMEHnkfWvmP7UhFr/aI20ur36u+voYe0X8yOgsPH9xB4en1W6tmureDUpba4dSFMEKyFfMwB8wXjPfHNaTeOFkbXJLa1NzY6VAXa6EoCyyhSxjXjsMZbPU4xXG2Pxb8Dadp9xYwwXX2a4eSSWJ7dmDmQkvnJ75PFR2fxV8BaZoJ0a3guodNaN4mgEDcq2d2TnOTk85qo5pRsksRHbXVXvr5bAqq/mR2/hXxhceJUWf7FBDb+UJGKzuzrkZUYMag9+QTWR4Z+K7eIr7Tbcaai/bQ7FYbgySQKufmkUooCkjGQT1Fc7pfxV8EaMI/s0uqpHGnlpFI0roq4wAFZiOB0qG2+I/w+tIdOS3gvYl08k27pG4ePJJI3bskHJyDkGs1mitG2IjdfFqtdVtp2uL2m3vI7u18cSzeI5NMuLGKzRJjCjXc5SWcAffjXZtYH0DZ9qNH8RahqM/iFLeCK5ksb3yI45n8pdmxSfmCn17iuHm+KHgS81CO7uP7SunimFxGs3mPHHIOjKhbAI7ccVd0/4zeCNLub2W1S7R72Xzpz5LHc+AM8njgDpWkczoOXvYiNrvZq9mtOnRjVSPWSOt8M+L7/X7aa8bS4be0ieaJmF0XfdGSDhdgGCR1zUHg3x3ceLVt5Y7CC2hkQyNm4dnUdOnlhTzjo1c1pvxi8E6RZS2drFeRQSO8jL5DHLOSWOSe5Jqlo3xN8DaB5C2TatHFCpCRb5WjA9NhbHf0pf2pRUqd8TFpLXVavTbQSqLT3kdvoPjiXWdTezuLCPTnDOBDcTkXBCnhvLKAEHrlWNXfA+uTeILC+lnO4w309uuQB8qPgdK88h+J/gaLUob5hqVxcwszQG58yURFhg7AzEDI4r0rwjbWUGkiews5rKG6ke5MVwCH3OckkEkjPXFejgMS8VU92qp2ve3Z2tfp3LhLme9zoaKKK+nNQooooAKKKKACopI1mVlZQysMEEZBFS0VLSlowPEvH/wJW5MuoeHdsMhyz2LnCMf9g/w/Q8fSvE76xutMuXtry3ltbiM4aKVdrCvtYn1rG8Q+EtJ8UW3k6jZRXSgfKzDDL/usOR+Ffnub8JUcW3Wwr5Jvp0f+Rx1MOpax0Pjuum8DanaaXfyz3t+LSBQGEHkeYbhh0QttbanrjqK9F8Qfs6Fi0mi6jtBORFdjIH0Zf6iuB1b4T+KtHYh9JluEH8dqRKD+A5/SvzqeS5jltVTlSbt1Wq/A4/ZVKbvYr6Nqdja61q80ssEDzRSC1uooCYYJGYEMEIyBjKjjI9KtSa5or+MNJvLiFbqzggjjvJFiwJ5gpBl2cZGSvUDO3pzXN3Oj6hZMVuLC6gI6iSBlx+YqsInJwEYn02mvOVfEQSg6ezvqnve5nzNaWOh8T6rbX2nafELlNQ1GGSVpryOHywyEjYnIBOME9OM4FSeIPFAutEstOim+1uQJ7q7khVGMnaJOAQq+v8AEfasez8P6pfsFtdMvLgn/nnbuf6V02j/AAb8Vauy508WUbdZLqQJj/gIyf0rqp08fipS9lSb5kk7J7Ky38ylzy2W5xVX9E8P6j4lvVtdOtJLqY9Qg+Vfdm6AfWvavDf7PFjbskutXr3zg5MEA8uP6E/eP6V6ppGh2WhWi21hbRWsC9EiQKPqfU+9fSZdwdiKzU8W+SPZav8A4BvDCt/Hoee/D34LWfhl4tQ1Urf6mPmVcZihP+yD1PufwAr1IDAxRtyKOgHev1nBYChgKSpUI2X4vzbPQhCMFaI+iiivTLCiiigAooooAKKKKACiiigApCoNFFADNi/3R+VJ5af3R+VFFc3JHsAoVR/CPyp+0DtRRWkElsAtFFFagFFFFABRRRQAUUUUAf/Z"/>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BED202&quot;/&gt;&lt;property id=&quot;20148&quot; value=&quot;5&quot;/&gt;&lt;property id=&quot;20184&quot; value=&quot;7&quot;/&gt;&lt;property id=&quot;20224&quot; value=&quot;C:\Documents and Settings\User\Desktop\Şablon\deneme adobe&quot;/&gt;&lt;property id=&quot;20250&quot; value=&quot;0&quot;/&gt;&lt;property id=&quot;20251&quot; value=&quot;0&quot;/&gt;&lt;property id=&quot;20259&quot; value=&quot;0&quot;/&gt;&lt;object type=&quot;8&quot; unique_id=&quot;10002&quot;&gt;&lt;/object&gt;&lt;object type=&quot;2&quot; unique_id=&quot;10003&quot;&gt;&lt;object type=&quot;3&quot; unique_id=&quot;10004&quot;&gt;&lt;property id=&quot;20148&quot; value=&quot;5&quot;/&gt;&lt;property id=&quot;20300&quot; value=&quot;Slide 1 - &amp;quot;BED202&amp;#x0D;&amp;#x0A;Beden Eğitimi&amp;quot;&quot;/&gt;&lt;property id=&quot;20303&quot; value=&quot;Baha ŞEN&quot;/&gt;&lt;property id=&quot;20307&quot; value=&quot;256&quot;/&gt;&lt;property id=&quot;20309&quot; value=&quot;10046&quot;/&gt;&lt;/object&gt;&lt;object type=&quot;3&quot; unique_id=&quot;10026&quot;&gt;&lt;property id=&quot;20148&quot; value=&quot;5&quot;/&gt;&lt;property id=&quot;20300&quot; value=&quot;Slide 2 - &amp;quot;ANA BAŞLIK (Calibri 30 punto Kalın)&amp;quot;&quot;/&gt;&lt;property id=&quot;20303&quot; value=&quot;Baha ŞEN&quot;/&gt;&lt;property id=&quot;20307&quot; value=&quot;257&quot;/&gt;&lt;property id=&quot;20309&quot; value=&quot;10046&quot;/&gt;&lt;/object&gt;&lt;object type=&quot;3&quot; unique_id=&quot;10103&quot;&gt;&lt;property id=&quot;20148&quot; value=&quot;5&quot;/&gt;&lt;property id=&quot;20300&quot; value=&quot;Slide 3 - &amp;quot;ANA BAŞLIK (Calibri 30 punto Kalın)&amp;quot;&quot;/&gt;&lt;property id=&quot;20307&quot; value=&quot;258&quot;/&gt;&lt;/object&gt;&lt;/object&gt;&lt;object type=&quot;10&quot; unique_id=&quot;10043&quot;&gt;&lt;object type=&quot;11&quot; unique_id=&quot;10044&quot;&gt;&lt;/object&gt;&lt;/object&gt;&lt;object type=&quot;4&quot; unique_id=&quot;10045&quot;&gt;&lt;object type=&quot;5&quot; unique_id=&quot;10046&quot;&gt;&lt;property id=&quot;20149&quot; value=&quot;Baha ŞEN&quot;/&gt;&lt;property id=&quot;20150&quot; value=&quot;Yrd. Doç.&quot;/&gt;&lt;property id=&quot;20151&quot; value=&quot;bsen.jpg&quot;/&gt;&lt;property id=&quot;20153&quot; value=&quot;a@a.com&quot;/&gt;&lt;property id=&quot;20155&quot; value=&quot;deneme bio 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deneme bio&amp;#x0D;&amp;#x0A;&quot;/&gt;&lt;property id=&quot;20159&quot; value=&quot;logo06.jpg&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vre">
  <a:themeElements>
    <a:clrScheme name="Devre">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Devre">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vre">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1_Devre">
  <a:themeElements>
    <a:clrScheme name="Devre">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Devre">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vre">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
  <TotalTime>362</TotalTime>
  <Words>658</Words>
  <Application>Microsoft Office PowerPoint</Application>
  <PresentationFormat>Ekran Gösterisi (4:3)</PresentationFormat>
  <Paragraphs>65</Paragraphs>
  <Slides>14</Slides>
  <Notes>0</Notes>
  <HiddenSlides>0</HiddenSlides>
  <MMClips>0</MMClips>
  <ScaleCrop>false</ScaleCrop>
  <HeadingPairs>
    <vt:vector size="8" baseType="variant">
      <vt:variant>
        <vt:lpstr>Kullanılan Yazı Tipleri</vt:lpstr>
      </vt:variant>
      <vt:variant>
        <vt:i4>3</vt:i4>
      </vt:variant>
      <vt:variant>
        <vt:lpstr>Tema</vt:lpstr>
      </vt:variant>
      <vt:variant>
        <vt:i4>2</vt:i4>
      </vt:variant>
      <vt:variant>
        <vt:lpstr>Eklenmiş OLE Hizmet Programları</vt:lpstr>
      </vt:variant>
      <vt:variant>
        <vt:i4>1</vt:i4>
      </vt:variant>
      <vt:variant>
        <vt:lpstr>Slayt Başlıkları</vt:lpstr>
      </vt:variant>
      <vt:variant>
        <vt:i4>14</vt:i4>
      </vt:variant>
    </vt:vector>
  </HeadingPairs>
  <TitlesOfParts>
    <vt:vector size="20" baseType="lpstr">
      <vt:lpstr>Arial</vt:lpstr>
      <vt:lpstr>Calibri</vt:lpstr>
      <vt:lpstr>Tw Cen MT</vt:lpstr>
      <vt:lpstr>Devre</vt:lpstr>
      <vt:lpstr>1_Devre</vt:lpstr>
      <vt:lpstr>Visio</vt:lpstr>
      <vt:lpstr>TEMEL ELEKTRİK-ELEKTRONİK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ÖZET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BED202 Beden Eğitimi</dc:title>
  <dc:creator>DMO </dc:creator>
  <cp:lastModifiedBy>Sema ERSÖZ</cp:lastModifiedBy>
  <cp:revision>46</cp:revision>
  <dcterms:created xsi:type="dcterms:W3CDTF">2010-07-02T13:32:24Z</dcterms:created>
  <dcterms:modified xsi:type="dcterms:W3CDTF">2019-09-17T18:31:32Z</dcterms:modified>
</cp:coreProperties>
</file>