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Lst>
  <p:sldIdLst>
    <p:sldId id="300" r:id="rId3"/>
    <p:sldId id="257"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4" r:id="rId25"/>
  </p:sldIdLst>
  <p:sldSz cx="9144000" cy="6858000" type="screen4x3"/>
  <p:notesSz cx="6858000" cy="9144000"/>
  <p:custDataLst>
    <p:tags r:id="rId26"/>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emf"/><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emf"/><Relationship Id="rId4"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E0C67B-BD52-463B-BE2C-8AACD1606773}"/>
              </a:ext>
            </a:extLst>
          </p:cNvPr>
          <p:cNvSpPr>
            <a:spLocks noGrp="1"/>
          </p:cNvSpPr>
          <p:nvPr>
            <p:ph type="ctrTitle"/>
          </p:nvPr>
        </p:nvSpPr>
        <p:spPr>
          <a:xfrm>
            <a:off x="1143000" y="1122363"/>
            <a:ext cx="6858000" cy="2387600"/>
          </a:xfrm>
        </p:spPr>
        <p:txBody>
          <a:bodyPr anchor="b"/>
          <a:lstStyle>
            <a:lvl1pPr algn="ctr">
              <a:defRPr sz="4500"/>
            </a:lvl1pPr>
          </a:lstStyle>
          <a:p>
            <a:r>
              <a:rPr lang="tr-TR"/>
              <a:t>Asıl başlık stilini düzenlemek için tıklayın</a:t>
            </a:r>
          </a:p>
        </p:txBody>
      </p:sp>
      <p:sp>
        <p:nvSpPr>
          <p:cNvPr id="3" name="Alt Başlık 2">
            <a:extLst>
              <a:ext uri="{FF2B5EF4-FFF2-40B4-BE49-F238E27FC236}">
                <a16:creationId xmlns:a16="http://schemas.microsoft.com/office/drawing/2014/main" id="{676D77DB-8D87-41CA-A55C-57FD4B27B44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E0F13CF0-7108-4F27-A351-6818F92602B1}"/>
              </a:ext>
            </a:extLst>
          </p:cNvPr>
          <p:cNvSpPr>
            <a:spLocks noGrp="1"/>
          </p:cNvSpPr>
          <p:nvPr>
            <p:ph type="dt" sz="half" idx="10"/>
          </p:nvPr>
        </p:nvSpPr>
        <p:spPr/>
        <p:txBody>
          <a:bodyPr/>
          <a:lstStyle/>
          <a:p>
            <a:pPr>
              <a:defRPr/>
            </a:pPr>
            <a:fld id="{A96923A2-ACCB-49E1-AEC5-ADFC821D19DA}" type="datetimeFigureOut">
              <a:rPr lang="tr-TR" smtClean="0"/>
              <a:pPr>
                <a:defRPr/>
              </a:pPr>
              <a:t>17.09.2019</a:t>
            </a:fld>
            <a:endParaRPr lang="tr-TR"/>
          </a:p>
        </p:txBody>
      </p:sp>
      <p:sp>
        <p:nvSpPr>
          <p:cNvPr id="5" name="Alt Bilgi Yer Tutucusu 4">
            <a:extLst>
              <a:ext uri="{FF2B5EF4-FFF2-40B4-BE49-F238E27FC236}">
                <a16:creationId xmlns:a16="http://schemas.microsoft.com/office/drawing/2014/main" id="{7A5C2C92-22BD-45CC-9EE7-3BD576C24C5B}"/>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19B4D719-87FF-4EAA-A370-F08D14C6468A}"/>
              </a:ext>
            </a:extLst>
          </p:cNvPr>
          <p:cNvSpPr>
            <a:spLocks noGrp="1"/>
          </p:cNvSpPr>
          <p:nvPr>
            <p:ph type="sldNum" sz="quarter" idx="12"/>
          </p:nvPr>
        </p:nvSpPr>
        <p:spPr/>
        <p:txBody>
          <a:bodyPr/>
          <a:lstStyle/>
          <a:p>
            <a:pPr>
              <a:defRPr/>
            </a:pPr>
            <a:fld id="{3D8275CA-4648-481A-9B2C-BFC94B4683D5}" type="slidenum">
              <a:rPr lang="tr-TR" smtClean="0"/>
              <a:pPr>
                <a:defRPr/>
              </a:pPr>
              <a:t>‹#›</a:t>
            </a:fld>
            <a:endParaRPr lang="tr-TR"/>
          </a:p>
        </p:txBody>
      </p:sp>
    </p:spTree>
    <p:extLst>
      <p:ext uri="{BB962C8B-B14F-4D97-AF65-F5344CB8AC3E}">
        <p14:creationId xmlns:p14="http://schemas.microsoft.com/office/powerpoint/2010/main" val="202421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70436B-E933-4CE8-A226-338E9ED02A8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ADB4F7D5-3463-4EFC-9D6A-242320004DE9}"/>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2EA23AA-DD42-4A1B-A8C7-846DF644EADE}"/>
              </a:ext>
            </a:extLst>
          </p:cNvPr>
          <p:cNvSpPr>
            <a:spLocks noGrp="1"/>
          </p:cNvSpPr>
          <p:nvPr>
            <p:ph type="dt" sz="half" idx="10"/>
          </p:nvPr>
        </p:nvSpPr>
        <p:spPr/>
        <p:txBody>
          <a:bodyPr/>
          <a:lstStyle/>
          <a:p>
            <a:pPr>
              <a:defRPr/>
            </a:pPr>
            <a:fld id="{2AF89655-BB11-4AD9-85F7-F7BBAE3AC524}" type="datetimeFigureOut">
              <a:rPr lang="tr-TR" smtClean="0"/>
              <a:pPr>
                <a:defRPr/>
              </a:pPr>
              <a:t>17.09.2019</a:t>
            </a:fld>
            <a:endParaRPr lang="tr-TR"/>
          </a:p>
        </p:txBody>
      </p:sp>
      <p:sp>
        <p:nvSpPr>
          <p:cNvPr id="5" name="Alt Bilgi Yer Tutucusu 4">
            <a:extLst>
              <a:ext uri="{FF2B5EF4-FFF2-40B4-BE49-F238E27FC236}">
                <a16:creationId xmlns:a16="http://schemas.microsoft.com/office/drawing/2014/main" id="{C8A3503F-E42A-4440-83FF-512B4B342574}"/>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4614C92D-DEBB-4989-8DD5-D616FF64C178}"/>
              </a:ext>
            </a:extLst>
          </p:cNvPr>
          <p:cNvSpPr>
            <a:spLocks noGrp="1"/>
          </p:cNvSpPr>
          <p:nvPr>
            <p:ph type="sldNum" sz="quarter" idx="12"/>
          </p:nvPr>
        </p:nvSpPr>
        <p:spPr/>
        <p:txBody>
          <a:bodyPr/>
          <a:lstStyle/>
          <a:p>
            <a:pPr>
              <a:defRPr/>
            </a:pPr>
            <a:fld id="{37641397-8303-4D45-8BA8-C770F48A3CCE}" type="slidenum">
              <a:rPr lang="tr-TR" smtClean="0"/>
              <a:pPr>
                <a:defRPr/>
              </a:pPr>
              <a:t>‹#›</a:t>
            </a:fld>
            <a:endParaRPr lang="tr-TR"/>
          </a:p>
        </p:txBody>
      </p:sp>
    </p:spTree>
    <p:extLst>
      <p:ext uri="{BB962C8B-B14F-4D97-AF65-F5344CB8AC3E}">
        <p14:creationId xmlns:p14="http://schemas.microsoft.com/office/powerpoint/2010/main" val="122432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52CA080C-A8E8-45D7-8519-DB41F685AE1C}"/>
              </a:ext>
            </a:extLst>
          </p:cNvPr>
          <p:cNvSpPr>
            <a:spLocks noGrp="1"/>
          </p:cNvSpPr>
          <p:nvPr>
            <p:ph type="title" orient="vert"/>
          </p:nvPr>
        </p:nvSpPr>
        <p:spPr>
          <a:xfrm>
            <a:off x="6543675" y="365125"/>
            <a:ext cx="1971675"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F5B6B9B0-62D2-450B-8644-0A8DE3DC5701}"/>
              </a:ext>
            </a:extLst>
          </p:cNvPr>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287EE92-F463-4210-8FDD-8145D499DADB}"/>
              </a:ext>
            </a:extLst>
          </p:cNvPr>
          <p:cNvSpPr>
            <a:spLocks noGrp="1"/>
          </p:cNvSpPr>
          <p:nvPr>
            <p:ph type="dt" sz="half" idx="10"/>
          </p:nvPr>
        </p:nvSpPr>
        <p:spPr/>
        <p:txBody>
          <a:bodyPr/>
          <a:lstStyle/>
          <a:p>
            <a:pPr>
              <a:defRPr/>
            </a:pPr>
            <a:fld id="{5452643E-3AE1-42F4-B1CE-331C1FC3AA96}" type="datetimeFigureOut">
              <a:rPr lang="tr-TR" smtClean="0"/>
              <a:pPr>
                <a:defRPr/>
              </a:pPr>
              <a:t>17.09.2019</a:t>
            </a:fld>
            <a:endParaRPr lang="tr-TR"/>
          </a:p>
        </p:txBody>
      </p:sp>
      <p:sp>
        <p:nvSpPr>
          <p:cNvPr id="5" name="Alt Bilgi Yer Tutucusu 4">
            <a:extLst>
              <a:ext uri="{FF2B5EF4-FFF2-40B4-BE49-F238E27FC236}">
                <a16:creationId xmlns:a16="http://schemas.microsoft.com/office/drawing/2014/main" id="{9175C292-F47C-490B-8F28-5A122A958472}"/>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37084091-34D8-4124-A6B3-CDF186BF01A8}"/>
              </a:ext>
            </a:extLst>
          </p:cNvPr>
          <p:cNvSpPr>
            <a:spLocks noGrp="1"/>
          </p:cNvSpPr>
          <p:nvPr>
            <p:ph type="sldNum" sz="quarter" idx="12"/>
          </p:nvPr>
        </p:nvSpPr>
        <p:spPr/>
        <p:txBody>
          <a:bodyPr/>
          <a:lstStyle/>
          <a:p>
            <a:pPr>
              <a:defRPr/>
            </a:pPr>
            <a:fld id="{EA93FAED-CE12-4726-90B6-FE9ED156B239}" type="slidenum">
              <a:rPr lang="tr-TR" smtClean="0"/>
              <a:pPr>
                <a:defRPr/>
              </a:pPr>
              <a:t>‹#›</a:t>
            </a:fld>
            <a:endParaRPr lang="tr-TR"/>
          </a:p>
        </p:txBody>
      </p:sp>
    </p:spTree>
    <p:extLst>
      <p:ext uri="{BB962C8B-B14F-4D97-AF65-F5344CB8AC3E}">
        <p14:creationId xmlns:p14="http://schemas.microsoft.com/office/powerpoint/2010/main" val="2424413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5801052" y="5410202"/>
            <a:ext cx="2057400" cy="365125"/>
          </a:xfrm>
        </p:spPr>
        <p:txBody>
          <a:bodyPr/>
          <a:lstStyle/>
          <a:p>
            <a:pPr>
              <a:defRPr/>
            </a:pPr>
            <a:fld id="{ABD8B6C3-6A1B-4775-8F2B-4A8AC608E2C6}" type="datetimeFigureOut">
              <a:rPr lang="tr-TR" smtClean="0"/>
              <a:pPr>
                <a:defRPr/>
              </a:pPr>
              <a:t>17.09.2019</a:t>
            </a:fld>
            <a:endParaRPr lang="tr-TR"/>
          </a:p>
        </p:txBody>
      </p:sp>
      <p:sp>
        <p:nvSpPr>
          <p:cNvPr id="5" name="Footer Placeholder 4"/>
          <p:cNvSpPr>
            <a:spLocks noGrp="1"/>
          </p:cNvSpPr>
          <p:nvPr>
            <p:ph type="ftr" sz="quarter" idx="11"/>
          </p:nvPr>
        </p:nvSpPr>
        <p:spPr>
          <a:xfrm>
            <a:off x="1900237" y="5410202"/>
            <a:ext cx="3843665" cy="365125"/>
          </a:xfrm>
        </p:spPr>
        <p:txBody>
          <a:bodyPr/>
          <a:lstStyle/>
          <a:p>
            <a:pPr>
              <a:defRPr/>
            </a:pPr>
            <a:endParaRPr lang="tr-TR"/>
          </a:p>
        </p:txBody>
      </p:sp>
      <p:sp>
        <p:nvSpPr>
          <p:cNvPr id="6" name="Slide Number Placeholder 5"/>
          <p:cNvSpPr>
            <a:spLocks noGrp="1"/>
          </p:cNvSpPr>
          <p:nvPr>
            <p:ph type="sldNum" sz="quarter" idx="12"/>
          </p:nvPr>
        </p:nvSpPr>
        <p:spPr>
          <a:xfrm>
            <a:off x="7915603" y="5410200"/>
            <a:ext cx="578317" cy="365125"/>
          </a:xfrm>
        </p:spPr>
        <p:txBody>
          <a:bodyPr/>
          <a:lstStyle/>
          <a:p>
            <a:pPr>
              <a:defRPr/>
            </a:pPr>
            <a:fld id="{4D2B58A2-36E5-4DAD-B7F7-F386741C3BC7}" type="slidenum">
              <a:rPr lang="tr-TR" smtClean="0"/>
              <a:pPr>
                <a:defRPr/>
              </a:pPr>
              <a:t>‹#›</a:t>
            </a:fld>
            <a:endParaRPr lang="tr-TR"/>
          </a:p>
        </p:txBody>
      </p:sp>
    </p:spTree>
    <p:extLst>
      <p:ext uri="{BB962C8B-B14F-4D97-AF65-F5344CB8AC3E}">
        <p14:creationId xmlns:p14="http://schemas.microsoft.com/office/powerpoint/2010/main" val="3734836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tr-TR"/>
              <a:t>Asıl başlık stilini düzenlemek için tıklayın</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9" name="Date Placeholder 3"/>
          <p:cNvSpPr>
            <a:spLocks noGrp="1"/>
          </p:cNvSpPr>
          <p:nvPr>
            <p:ph type="dt" sz="half" idx="10"/>
          </p:nvPr>
        </p:nvSpPr>
        <p:spPr>
          <a:xfrm>
            <a:off x="5592691" y="5883277"/>
            <a:ext cx="2057400" cy="365125"/>
          </a:xfrm>
        </p:spPr>
        <p:txBody>
          <a:bodyPr/>
          <a:lstStyle/>
          <a:p>
            <a:pPr>
              <a:defRPr/>
            </a:pPr>
            <a:fld id="{C20BEE42-EEAA-4037-A2CF-0F98793221A4}" type="datetimeFigureOut">
              <a:rPr lang="tr-TR" smtClean="0"/>
              <a:pPr>
                <a:defRPr/>
              </a:pPr>
              <a:t>17.09.2019</a:t>
            </a:fld>
            <a:endParaRPr lang="tr-TR"/>
          </a:p>
        </p:txBody>
      </p:sp>
      <p:sp>
        <p:nvSpPr>
          <p:cNvPr id="50" name="Footer Placeholder 4"/>
          <p:cNvSpPr>
            <a:spLocks noGrp="1"/>
          </p:cNvSpPr>
          <p:nvPr>
            <p:ph type="ftr" sz="quarter" idx="11"/>
          </p:nvPr>
        </p:nvSpPr>
        <p:spPr>
          <a:xfrm>
            <a:off x="856059" y="5883276"/>
            <a:ext cx="4679482" cy="365125"/>
          </a:xfrm>
        </p:spPr>
        <p:txBody>
          <a:bodyPr/>
          <a:lstStyle/>
          <a:p>
            <a:pPr>
              <a:defRPr/>
            </a:pPr>
            <a:endParaRPr lang="tr-TR"/>
          </a:p>
        </p:txBody>
      </p:sp>
      <p:sp>
        <p:nvSpPr>
          <p:cNvPr id="51" name="Slide Number Placeholder 5"/>
          <p:cNvSpPr>
            <a:spLocks noGrp="1"/>
          </p:cNvSpPr>
          <p:nvPr>
            <p:ph type="sldNum" sz="quarter" idx="12"/>
          </p:nvPr>
        </p:nvSpPr>
        <p:spPr>
          <a:xfrm>
            <a:off x="7707241" y="5883275"/>
            <a:ext cx="578317" cy="365125"/>
          </a:xfrm>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3230330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1061474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1699328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856058" y="3073398"/>
            <a:ext cx="3658793" cy="27178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29150" y="3073398"/>
            <a:ext cx="3656408" cy="27178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233012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pPr>
              <a:defRPr/>
            </a:pPr>
            <a:fld id="{69530899-5A17-45F9-B2E4-B037E9660DC6}" type="datetimeFigureOut">
              <a:rPr lang="tr-TR" smtClean="0"/>
              <a:pPr>
                <a:defRPr/>
              </a:pPr>
              <a:t>17.09.2019</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9D4CAB01-70C7-4512-9B83-19358E8869A9}" type="slidenum">
              <a:rPr lang="tr-TR" smtClean="0"/>
              <a:pPr>
                <a:defRPr/>
              </a:pPr>
              <a:t>‹#›</a:t>
            </a:fld>
            <a:endParaRPr lang="tr-TR"/>
          </a:p>
        </p:txBody>
      </p:sp>
    </p:spTree>
    <p:extLst>
      <p:ext uri="{BB962C8B-B14F-4D97-AF65-F5344CB8AC3E}">
        <p14:creationId xmlns:p14="http://schemas.microsoft.com/office/powerpoint/2010/main" val="2380811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ED3A280-739B-4800-9817-2EF310692956}" type="datetimeFigureOut">
              <a:rPr lang="tr-TR" smtClean="0"/>
              <a:pPr>
                <a:defRPr/>
              </a:pPr>
              <a:t>17.09.2019</a:t>
            </a:fld>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5E41B1A0-7CB2-418B-9A22-0D77F71C2517}" type="slidenum">
              <a:rPr lang="tr-TR" smtClean="0"/>
              <a:pPr>
                <a:defRPr/>
              </a:pPr>
              <a:t>‹#›</a:t>
            </a:fld>
            <a:endParaRPr lang="tr-TR"/>
          </a:p>
        </p:txBody>
      </p:sp>
    </p:spTree>
    <p:extLst>
      <p:ext uri="{BB962C8B-B14F-4D97-AF65-F5344CB8AC3E}">
        <p14:creationId xmlns:p14="http://schemas.microsoft.com/office/powerpoint/2010/main" val="1597760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89890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C79F1F-FE69-4061-8EDC-7FE194C772B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27A30A9-E9AD-4002-B9DA-A40CDD0E664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0A09A51-E79F-4AEB-9FBF-9C575196B4AB}"/>
              </a:ext>
            </a:extLst>
          </p:cNvPr>
          <p:cNvSpPr>
            <a:spLocks noGrp="1"/>
          </p:cNvSpPr>
          <p:nvPr>
            <p:ph type="dt" sz="half" idx="10"/>
          </p:nvPr>
        </p:nvSpPr>
        <p:spPr/>
        <p:txBody>
          <a:bodyPr/>
          <a:lstStyle/>
          <a:p>
            <a:pPr>
              <a:defRPr/>
            </a:pPr>
            <a:fld id="{5CFDD532-5A02-4DA1-849F-76CC6AE83C75}" type="datetimeFigureOut">
              <a:rPr lang="tr-TR" smtClean="0"/>
              <a:pPr>
                <a:defRPr/>
              </a:pPr>
              <a:t>17.09.2019</a:t>
            </a:fld>
            <a:endParaRPr lang="tr-TR"/>
          </a:p>
        </p:txBody>
      </p:sp>
      <p:sp>
        <p:nvSpPr>
          <p:cNvPr id="5" name="Alt Bilgi Yer Tutucusu 4">
            <a:extLst>
              <a:ext uri="{FF2B5EF4-FFF2-40B4-BE49-F238E27FC236}">
                <a16:creationId xmlns:a16="http://schemas.microsoft.com/office/drawing/2014/main" id="{361F9343-ADA6-44A4-AAF6-CBCE6C996474}"/>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CEAE12EC-4F19-439F-B104-6ADC35D54175}"/>
              </a:ext>
            </a:extLst>
          </p:cNvPr>
          <p:cNvSpPr>
            <a:spLocks noGrp="1"/>
          </p:cNvSpPr>
          <p:nvPr>
            <p:ph type="sldNum" sz="quarter" idx="12"/>
          </p:nvPr>
        </p:nvSpPr>
        <p:spPr/>
        <p:txBody>
          <a:bodyPr/>
          <a:lstStyle/>
          <a:p>
            <a:pPr>
              <a:defRPr/>
            </a:pPr>
            <a:fld id="{57F9E45B-EFB0-472D-9DE7-965156A2C2E9}" type="slidenum">
              <a:rPr lang="tr-TR" smtClean="0"/>
              <a:pPr>
                <a:defRPr/>
              </a:pPr>
              <a:t>‹#›</a:t>
            </a:fld>
            <a:endParaRPr lang="tr-TR"/>
          </a:p>
        </p:txBody>
      </p:sp>
    </p:spTree>
    <p:extLst>
      <p:ext uri="{BB962C8B-B14F-4D97-AF65-F5344CB8AC3E}">
        <p14:creationId xmlns:p14="http://schemas.microsoft.com/office/powerpoint/2010/main" val="425417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tr-TR"/>
              <a:t>Resim eklemek için simgeye tıklayın</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17873784-5508-4F5A-BF74-5BD465717B37}"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CB5A67DE-F0F0-4781-B3FF-51611884DB82}" type="slidenum">
              <a:rPr lang="tr-TR" smtClean="0"/>
              <a:pPr>
                <a:defRPr/>
              </a:pPr>
              <a:t>‹#›</a:t>
            </a:fld>
            <a:endParaRPr lang="tr-TR"/>
          </a:p>
        </p:txBody>
      </p:sp>
    </p:spTree>
    <p:extLst>
      <p:ext uri="{BB962C8B-B14F-4D97-AF65-F5344CB8AC3E}">
        <p14:creationId xmlns:p14="http://schemas.microsoft.com/office/powerpoint/2010/main" val="41860257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tr-TR"/>
              <a:t>Resim eklemek için simgeye tıklayın</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136247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3322556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381007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2503017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1671769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tr-TR"/>
              <a:t>Resim eklemek için simgeye tıklayın</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tr-TR"/>
              <a:t>Resim eklemek için simgeye tıklayın</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tr-TR"/>
              <a:t>Resim eklemek için simgeye tıklayın</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4" name="Footer Placeholder 3"/>
          <p:cNvSpPr>
            <a:spLocks noGrp="1"/>
          </p:cNvSpPr>
          <p:nvPr>
            <p:ph type="ftr" sz="quarter" idx="11"/>
          </p:nvPr>
        </p:nvSpPr>
        <p:spPr/>
        <p:txBody>
          <a:bodyPr/>
          <a:lstStyle>
            <a:lvl1pPr>
              <a:defRPr cap="all" baseline="0"/>
            </a:lvl1pPr>
          </a:lstStyle>
          <a:p>
            <a:pPr>
              <a:defRPr/>
            </a:pPr>
            <a:endParaRPr lang="tr-TR"/>
          </a:p>
        </p:txBody>
      </p:sp>
      <p:sp>
        <p:nvSpPr>
          <p:cNvPr id="5" name="Slide Number Placeholder 4"/>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5239206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29482533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2454323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0E63D3-CFEE-4C3B-8DF0-16EB4ABF3FF3}"/>
              </a:ext>
            </a:extLst>
          </p:cNvPr>
          <p:cNvSpPr>
            <a:spLocks noGrp="1"/>
          </p:cNvSpPr>
          <p:nvPr>
            <p:ph type="title"/>
          </p:nvPr>
        </p:nvSpPr>
        <p:spPr>
          <a:xfrm>
            <a:off x="623888" y="1709739"/>
            <a:ext cx="7886700" cy="2852737"/>
          </a:xfrm>
        </p:spPr>
        <p:txBody>
          <a:bodyPr anchor="b"/>
          <a:lstStyle>
            <a:lvl1pPr>
              <a:defRPr sz="45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E3288361-7EEA-4E66-826F-FC8FB1EA8ED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88C8592-F1C6-4E2A-B41A-26EFF5611A24}"/>
              </a:ext>
            </a:extLst>
          </p:cNvPr>
          <p:cNvSpPr>
            <a:spLocks noGrp="1"/>
          </p:cNvSpPr>
          <p:nvPr>
            <p:ph type="dt" sz="half" idx="10"/>
          </p:nvPr>
        </p:nvSpPr>
        <p:spPr/>
        <p:txBody>
          <a:bodyPr/>
          <a:lstStyle/>
          <a:p>
            <a:pPr>
              <a:defRPr/>
            </a:pPr>
            <a:fld id="{2AF89655-BB11-4AD9-85F7-F7BBAE3AC524}" type="datetimeFigureOut">
              <a:rPr lang="tr-TR" smtClean="0"/>
              <a:pPr>
                <a:defRPr/>
              </a:pPr>
              <a:t>17.09.2019</a:t>
            </a:fld>
            <a:endParaRPr lang="tr-TR"/>
          </a:p>
        </p:txBody>
      </p:sp>
      <p:sp>
        <p:nvSpPr>
          <p:cNvPr id="5" name="Alt Bilgi Yer Tutucusu 4">
            <a:extLst>
              <a:ext uri="{FF2B5EF4-FFF2-40B4-BE49-F238E27FC236}">
                <a16:creationId xmlns:a16="http://schemas.microsoft.com/office/drawing/2014/main" id="{3969CD13-AB36-4A45-8EBC-18B38805B628}"/>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89913FA8-DFCE-4416-A785-010879EB98DE}"/>
              </a:ext>
            </a:extLst>
          </p:cNvPr>
          <p:cNvSpPr>
            <a:spLocks noGrp="1"/>
          </p:cNvSpPr>
          <p:nvPr>
            <p:ph type="sldNum" sz="quarter" idx="12"/>
          </p:nvPr>
        </p:nvSpPr>
        <p:spPr/>
        <p:txBody>
          <a:bodyPr/>
          <a:lstStyle/>
          <a:p>
            <a:pPr>
              <a:defRPr/>
            </a:pPr>
            <a:fld id="{37641397-8303-4D45-8BA8-C770F48A3CCE}" type="slidenum">
              <a:rPr lang="tr-TR" smtClean="0"/>
              <a:pPr>
                <a:defRPr/>
              </a:pPr>
              <a:t>‹#›</a:t>
            </a:fld>
            <a:endParaRPr lang="tr-TR"/>
          </a:p>
        </p:txBody>
      </p:sp>
    </p:spTree>
    <p:extLst>
      <p:ext uri="{BB962C8B-B14F-4D97-AF65-F5344CB8AC3E}">
        <p14:creationId xmlns:p14="http://schemas.microsoft.com/office/powerpoint/2010/main" val="1671819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8D5BC9-57E5-44F6-87CE-34EA96A0FA7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33D3257-51D7-4297-B94D-5888EB79F48C}"/>
              </a:ext>
            </a:extLst>
          </p:cNvPr>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13CE6AD-CE9E-4B6F-B28A-AE49214B6D71}"/>
              </a:ext>
            </a:extLst>
          </p:cNvPr>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B4411AA4-2333-4BB9-AE4F-AE0357EB93DB}"/>
              </a:ext>
            </a:extLst>
          </p:cNvPr>
          <p:cNvSpPr>
            <a:spLocks noGrp="1"/>
          </p:cNvSpPr>
          <p:nvPr>
            <p:ph type="dt" sz="half" idx="10"/>
          </p:nvPr>
        </p:nvSpPr>
        <p:spPr/>
        <p:txBody>
          <a:bodyPr/>
          <a:lstStyle/>
          <a:p>
            <a:pPr>
              <a:defRPr/>
            </a:pPr>
            <a:fld id="{2AF89655-BB11-4AD9-85F7-F7BBAE3AC524}" type="datetimeFigureOut">
              <a:rPr lang="tr-TR" smtClean="0"/>
              <a:pPr>
                <a:defRPr/>
              </a:pPr>
              <a:t>17.09.2019</a:t>
            </a:fld>
            <a:endParaRPr lang="tr-TR"/>
          </a:p>
        </p:txBody>
      </p:sp>
      <p:sp>
        <p:nvSpPr>
          <p:cNvPr id="6" name="Alt Bilgi Yer Tutucusu 5">
            <a:extLst>
              <a:ext uri="{FF2B5EF4-FFF2-40B4-BE49-F238E27FC236}">
                <a16:creationId xmlns:a16="http://schemas.microsoft.com/office/drawing/2014/main" id="{7F4239A0-BF3E-48BD-9AE6-94ABBC8DBF0C}"/>
              </a:ext>
            </a:extLst>
          </p:cNvPr>
          <p:cNvSpPr>
            <a:spLocks noGrp="1"/>
          </p:cNvSpPr>
          <p:nvPr>
            <p:ph type="ftr" sz="quarter" idx="11"/>
          </p:nvPr>
        </p:nvSpPr>
        <p:spPr/>
        <p:txBody>
          <a:bodyPr/>
          <a:lstStyle/>
          <a:p>
            <a:pPr>
              <a:defRPr/>
            </a:pPr>
            <a:endParaRPr lang="tr-TR"/>
          </a:p>
        </p:txBody>
      </p:sp>
      <p:sp>
        <p:nvSpPr>
          <p:cNvPr id="7" name="Slayt Numarası Yer Tutucusu 6">
            <a:extLst>
              <a:ext uri="{FF2B5EF4-FFF2-40B4-BE49-F238E27FC236}">
                <a16:creationId xmlns:a16="http://schemas.microsoft.com/office/drawing/2014/main" id="{919994FC-4618-4806-839A-7AD744B2E731}"/>
              </a:ext>
            </a:extLst>
          </p:cNvPr>
          <p:cNvSpPr>
            <a:spLocks noGrp="1"/>
          </p:cNvSpPr>
          <p:nvPr>
            <p:ph type="sldNum" sz="quarter" idx="12"/>
          </p:nvPr>
        </p:nvSpPr>
        <p:spPr/>
        <p:txBody>
          <a:bodyPr/>
          <a:lstStyle/>
          <a:p>
            <a:pPr>
              <a:defRPr/>
            </a:pPr>
            <a:fld id="{37641397-8303-4D45-8BA8-C770F48A3CCE}" type="slidenum">
              <a:rPr lang="tr-TR" smtClean="0"/>
              <a:pPr>
                <a:defRPr/>
              </a:pPr>
              <a:t>‹#›</a:t>
            </a:fld>
            <a:endParaRPr lang="tr-TR"/>
          </a:p>
        </p:txBody>
      </p:sp>
    </p:spTree>
    <p:extLst>
      <p:ext uri="{BB962C8B-B14F-4D97-AF65-F5344CB8AC3E}">
        <p14:creationId xmlns:p14="http://schemas.microsoft.com/office/powerpoint/2010/main" val="2814818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ADEA46-AF7A-4D4F-98DD-C432136155D7}"/>
              </a:ext>
            </a:extLst>
          </p:cNvPr>
          <p:cNvSpPr>
            <a:spLocks noGrp="1"/>
          </p:cNvSpPr>
          <p:nvPr>
            <p:ph type="title"/>
          </p:nvPr>
        </p:nvSpPr>
        <p:spPr>
          <a:xfrm>
            <a:off x="629841" y="365126"/>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A94351D-0D2A-4FEB-A12A-0DF5AEC5772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14487EEE-8524-44FB-AC64-691BB585F556}"/>
              </a:ext>
            </a:extLst>
          </p:cNvPr>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D8D67F83-2E38-43EF-9A96-F0537D8FBC5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C7E67CA-0F5B-4F7A-A8D5-C5E600F82076}"/>
              </a:ext>
            </a:extLst>
          </p:cNvPr>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ED0858B9-4AC2-4C29-96B2-6290E862BC0A}"/>
              </a:ext>
            </a:extLst>
          </p:cNvPr>
          <p:cNvSpPr>
            <a:spLocks noGrp="1"/>
          </p:cNvSpPr>
          <p:nvPr>
            <p:ph type="dt" sz="half" idx="10"/>
          </p:nvPr>
        </p:nvSpPr>
        <p:spPr/>
        <p:txBody>
          <a:bodyPr/>
          <a:lstStyle/>
          <a:p>
            <a:pPr>
              <a:defRPr/>
            </a:pPr>
            <a:fld id="{8CB82919-7FA4-46CC-9233-BCFD21EF3E82}" type="datetimeFigureOut">
              <a:rPr lang="tr-TR" smtClean="0"/>
              <a:pPr>
                <a:defRPr/>
              </a:pPr>
              <a:t>17.09.2019</a:t>
            </a:fld>
            <a:endParaRPr lang="tr-TR"/>
          </a:p>
        </p:txBody>
      </p:sp>
      <p:sp>
        <p:nvSpPr>
          <p:cNvPr id="8" name="Alt Bilgi Yer Tutucusu 7">
            <a:extLst>
              <a:ext uri="{FF2B5EF4-FFF2-40B4-BE49-F238E27FC236}">
                <a16:creationId xmlns:a16="http://schemas.microsoft.com/office/drawing/2014/main" id="{0383F251-B8CB-4570-AF8C-DBEA6EAB2298}"/>
              </a:ext>
            </a:extLst>
          </p:cNvPr>
          <p:cNvSpPr>
            <a:spLocks noGrp="1"/>
          </p:cNvSpPr>
          <p:nvPr>
            <p:ph type="ftr" sz="quarter" idx="11"/>
          </p:nvPr>
        </p:nvSpPr>
        <p:spPr/>
        <p:txBody>
          <a:bodyPr/>
          <a:lstStyle/>
          <a:p>
            <a:pPr>
              <a:defRPr/>
            </a:pPr>
            <a:endParaRPr lang="tr-TR"/>
          </a:p>
        </p:txBody>
      </p:sp>
      <p:sp>
        <p:nvSpPr>
          <p:cNvPr id="9" name="Slayt Numarası Yer Tutucusu 8">
            <a:extLst>
              <a:ext uri="{FF2B5EF4-FFF2-40B4-BE49-F238E27FC236}">
                <a16:creationId xmlns:a16="http://schemas.microsoft.com/office/drawing/2014/main" id="{2EAB0980-B5D1-4C08-AA00-A26BC659CDAA}"/>
              </a:ext>
            </a:extLst>
          </p:cNvPr>
          <p:cNvSpPr>
            <a:spLocks noGrp="1"/>
          </p:cNvSpPr>
          <p:nvPr>
            <p:ph type="sldNum" sz="quarter" idx="12"/>
          </p:nvPr>
        </p:nvSpPr>
        <p:spPr/>
        <p:txBody>
          <a:bodyPr/>
          <a:lstStyle/>
          <a:p>
            <a:pPr>
              <a:defRPr/>
            </a:pPr>
            <a:fld id="{3008248A-2CFE-4A2C-95BA-44D33C562F0F}" type="slidenum">
              <a:rPr lang="tr-TR" smtClean="0"/>
              <a:pPr>
                <a:defRPr/>
              </a:pPr>
              <a:t>‹#›</a:t>
            </a:fld>
            <a:endParaRPr lang="tr-TR"/>
          </a:p>
        </p:txBody>
      </p:sp>
    </p:spTree>
    <p:extLst>
      <p:ext uri="{BB962C8B-B14F-4D97-AF65-F5344CB8AC3E}">
        <p14:creationId xmlns:p14="http://schemas.microsoft.com/office/powerpoint/2010/main" val="1595627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AFA65C-CEC1-4907-814D-A0B45C2689D8}"/>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C7C59A48-8030-4B60-B38C-341F30828F1D}"/>
              </a:ext>
            </a:extLst>
          </p:cNvPr>
          <p:cNvSpPr>
            <a:spLocks noGrp="1"/>
          </p:cNvSpPr>
          <p:nvPr>
            <p:ph type="dt" sz="half" idx="10"/>
          </p:nvPr>
        </p:nvSpPr>
        <p:spPr/>
        <p:txBody>
          <a:bodyPr/>
          <a:lstStyle/>
          <a:p>
            <a:pPr>
              <a:defRPr/>
            </a:pPr>
            <a:fld id="{65DD8D49-6F76-404C-A849-0FFDC03F3459}" type="datetimeFigureOut">
              <a:rPr lang="tr-TR" smtClean="0"/>
              <a:pPr>
                <a:defRPr/>
              </a:pPr>
              <a:t>17.09.2019</a:t>
            </a:fld>
            <a:endParaRPr lang="tr-TR"/>
          </a:p>
        </p:txBody>
      </p:sp>
      <p:sp>
        <p:nvSpPr>
          <p:cNvPr id="4" name="Alt Bilgi Yer Tutucusu 3">
            <a:extLst>
              <a:ext uri="{FF2B5EF4-FFF2-40B4-BE49-F238E27FC236}">
                <a16:creationId xmlns:a16="http://schemas.microsoft.com/office/drawing/2014/main" id="{F289EDD5-6553-4DA4-9928-C3949D2A5FA1}"/>
              </a:ext>
            </a:extLst>
          </p:cNvPr>
          <p:cNvSpPr>
            <a:spLocks noGrp="1"/>
          </p:cNvSpPr>
          <p:nvPr>
            <p:ph type="ftr" sz="quarter" idx="11"/>
          </p:nvPr>
        </p:nvSpPr>
        <p:spPr/>
        <p:txBody>
          <a:bodyPr/>
          <a:lstStyle/>
          <a:p>
            <a:pPr>
              <a:defRPr/>
            </a:pPr>
            <a:endParaRPr lang="tr-TR"/>
          </a:p>
        </p:txBody>
      </p:sp>
      <p:sp>
        <p:nvSpPr>
          <p:cNvPr id="5" name="Slayt Numarası Yer Tutucusu 4">
            <a:extLst>
              <a:ext uri="{FF2B5EF4-FFF2-40B4-BE49-F238E27FC236}">
                <a16:creationId xmlns:a16="http://schemas.microsoft.com/office/drawing/2014/main" id="{FD85A685-734B-4FE8-9C18-CBB9980A1481}"/>
              </a:ext>
            </a:extLst>
          </p:cNvPr>
          <p:cNvSpPr>
            <a:spLocks noGrp="1"/>
          </p:cNvSpPr>
          <p:nvPr>
            <p:ph type="sldNum" sz="quarter" idx="12"/>
          </p:nvPr>
        </p:nvSpPr>
        <p:spPr/>
        <p:txBody>
          <a:bodyPr/>
          <a:lstStyle/>
          <a:p>
            <a:pPr>
              <a:defRPr/>
            </a:pPr>
            <a:fld id="{50B29C2E-48C4-4D8B-ADEE-4A61A419E631}" type="slidenum">
              <a:rPr lang="tr-TR" smtClean="0"/>
              <a:pPr>
                <a:defRPr/>
              </a:pPr>
              <a:t>‹#›</a:t>
            </a:fld>
            <a:endParaRPr lang="tr-TR"/>
          </a:p>
        </p:txBody>
      </p:sp>
    </p:spTree>
    <p:extLst>
      <p:ext uri="{BB962C8B-B14F-4D97-AF65-F5344CB8AC3E}">
        <p14:creationId xmlns:p14="http://schemas.microsoft.com/office/powerpoint/2010/main" val="4058457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BF61CB82-A38D-4410-97F8-8DCF31767723}"/>
              </a:ext>
            </a:extLst>
          </p:cNvPr>
          <p:cNvSpPr>
            <a:spLocks noGrp="1"/>
          </p:cNvSpPr>
          <p:nvPr>
            <p:ph type="dt" sz="half" idx="10"/>
          </p:nvPr>
        </p:nvSpPr>
        <p:spPr/>
        <p:txBody>
          <a:bodyPr/>
          <a:lstStyle/>
          <a:p>
            <a:pPr>
              <a:defRPr/>
            </a:pPr>
            <a:fld id="{6E93876B-D5AA-4E91-93F9-8CC0F62E534E}" type="datetimeFigureOut">
              <a:rPr lang="tr-TR" smtClean="0"/>
              <a:pPr>
                <a:defRPr/>
              </a:pPr>
              <a:t>17.09.2019</a:t>
            </a:fld>
            <a:endParaRPr lang="tr-TR"/>
          </a:p>
        </p:txBody>
      </p:sp>
      <p:sp>
        <p:nvSpPr>
          <p:cNvPr id="3" name="Alt Bilgi Yer Tutucusu 2">
            <a:extLst>
              <a:ext uri="{FF2B5EF4-FFF2-40B4-BE49-F238E27FC236}">
                <a16:creationId xmlns:a16="http://schemas.microsoft.com/office/drawing/2014/main" id="{3FDB18F1-575B-4359-8215-5277BBE3A18B}"/>
              </a:ext>
            </a:extLst>
          </p:cNvPr>
          <p:cNvSpPr>
            <a:spLocks noGrp="1"/>
          </p:cNvSpPr>
          <p:nvPr>
            <p:ph type="ftr" sz="quarter" idx="11"/>
          </p:nvPr>
        </p:nvSpPr>
        <p:spPr/>
        <p:txBody>
          <a:bodyPr/>
          <a:lstStyle/>
          <a:p>
            <a:pPr>
              <a:defRPr/>
            </a:pPr>
            <a:endParaRPr lang="tr-TR"/>
          </a:p>
        </p:txBody>
      </p:sp>
      <p:sp>
        <p:nvSpPr>
          <p:cNvPr id="4" name="Slayt Numarası Yer Tutucusu 3">
            <a:extLst>
              <a:ext uri="{FF2B5EF4-FFF2-40B4-BE49-F238E27FC236}">
                <a16:creationId xmlns:a16="http://schemas.microsoft.com/office/drawing/2014/main" id="{DDC7B849-A02A-472C-AF74-736133D712C0}"/>
              </a:ext>
            </a:extLst>
          </p:cNvPr>
          <p:cNvSpPr>
            <a:spLocks noGrp="1"/>
          </p:cNvSpPr>
          <p:nvPr>
            <p:ph type="sldNum" sz="quarter" idx="12"/>
          </p:nvPr>
        </p:nvSpPr>
        <p:spPr/>
        <p:txBody>
          <a:bodyPr/>
          <a:lstStyle/>
          <a:p>
            <a:pPr>
              <a:defRPr/>
            </a:pPr>
            <a:fld id="{F7C6A0B9-A13A-4E8C-8B2F-7BEC7ED3E925}" type="slidenum">
              <a:rPr lang="tr-TR" smtClean="0"/>
              <a:pPr>
                <a:defRPr/>
              </a:pPr>
              <a:t>‹#›</a:t>
            </a:fld>
            <a:endParaRPr lang="tr-TR"/>
          </a:p>
        </p:txBody>
      </p:sp>
    </p:spTree>
    <p:extLst>
      <p:ext uri="{BB962C8B-B14F-4D97-AF65-F5344CB8AC3E}">
        <p14:creationId xmlns:p14="http://schemas.microsoft.com/office/powerpoint/2010/main" val="3269598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0A734D-90D2-44F5-A92C-EBBBCC390B58}"/>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751DB7EE-9F6A-4400-805C-50718D5F426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B0B0BDA-6DCE-4D15-A546-B002DF493F3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DB20724-39A0-4213-BA76-50F5031DEB4C}"/>
              </a:ext>
            </a:extLst>
          </p:cNvPr>
          <p:cNvSpPr>
            <a:spLocks noGrp="1"/>
          </p:cNvSpPr>
          <p:nvPr>
            <p:ph type="dt" sz="half" idx="10"/>
          </p:nvPr>
        </p:nvSpPr>
        <p:spPr/>
        <p:txBody>
          <a:bodyPr/>
          <a:lstStyle/>
          <a:p>
            <a:pPr>
              <a:defRPr/>
            </a:pPr>
            <a:fld id="{0A9F53E1-E78D-41D9-86DD-B0A3A15C2F8B}" type="datetimeFigureOut">
              <a:rPr lang="tr-TR" smtClean="0"/>
              <a:pPr>
                <a:defRPr/>
              </a:pPr>
              <a:t>17.09.2019</a:t>
            </a:fld>
            <a:endParaRPr lang="tr-TR"/>
          </a:p>
        </p:txBody>
      </p:sp>
      <p:sp>
        <p:nvSpPr>
          <p:cNvPr id="6" name="Alt Bilgi Yer Tutucusu 5">
            <a:extLst>
              <a:ext uri="{FF2B5EF4-FFF2-40B4-BE49-F238E27FC236}">
                <a16:creationId xmlns:a16="http://schemas.microsoft.com/office/drawing/2014/main" id="{3B02F980-655A-4164-8A38-4E5D59C2C2A5}"/>
              </a:ext>
            </a:extLst>
          </p:cNvPr>
          <p:cNvSpPr>
            <a:spLocks noGrp="1"/>
          </p:cNvSpPr>
          <p:nvPr>
            <p:ph type="ftr" sz="quarter" idx="11"/>
          </p:nvPr>
        </p:nvSpPr>
        <p:spPr/>
        <p:txBody>
          <a:bodyPr/>
          <a:lstStyle/>
          <a:p>
            <a:pPr>
              <a:defRPr/>
            </a:pPr>
            <a:endParaRPr lang="tr-TR"/>
          </a:p>
        </p:txBody>
      </p:sp>
      <p:sp>
        <p:nvSpPr>
          <p:cNvPr id="7" name="Slayt Numarası Yer Tutucusu 6">
            <a:extLst>
              <a:ext uri="{FF2B5EF4-FFF2-40B4-BE49-F238E27FC236}">
                <a16:creationId xmlns:a16="http://schemas.microsoft.com/office/drawing/2014/main" id="{2CE97CB9-8B5B-4951-AA5B-E9DF6E74E755}"/>
              </a:ext>
            </a:extLst>
          </p:cNvPr>
          <p:cNvSpPr>
            <a:spLocks noGrp="1"/>
          </p:cNvSpPr>
          <p:nvPr>
            <p:ph type="sldNum" sz="quarter" idx="12"/>
          </p:nvPr>
        </p:nvSpPr>
        <p:spPr/>
        <p:txBody>
          <a:bodyPr/>
          <a:lstStyle/>
          <a:p>
            <a:pPr>
              <a:defRPr/>
            </a:pPr>
            <a:fld id="{D71FDE28-1795-4A37-A9A5-06A802477330}" type="slidenum">
              <a:rPr lang="tr-TR" smtClean="0"/>
              <a:pPr>
                <a:defRPr/>
              </a:pPr>
              <a:t>‹#›</a:t>
            </a:fld>
            <a:endParaRPr lang="tr-TR"/>
          </a:p>
        </p:txBody>
      </p:sp>
    </p:spTree>
    <p:extLst>
      <p:ext uri="{BB962C8B-B14F-4D97-AF65-F5344CB8AC3E}">
        <p14:creationId xmlns:p14="http://schemas.microsoft.com/office/powerpoint/2010/main" val="238845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0EA080-CF6E-4823-ADF0-90AC303FB3EF}"/>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F66F804-2840-435E-B8F7-D60A6F6D50C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a:extLst>
              <a:ext uri="{FF2B5EF4-FFF2-40B4-BE49-F238E27FC236}">
                <a16:creationId xmlns:a16="http://schemas.microsoft.com/office/drawing/2014/main" id="{203ACF2E-0D6B-4559-B9CE-E6B4AAFDA46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9F8FBD5-CBAF-4645-9ED6-206D6C283F1B}"/>
              </a:ext>
            </a:extLst>
          </p:cNvPr>
          <p:cNvSpPr>
            <a:spLocks noGrp="1"/>
          </p:cNvSpPr>
          <p:nvPr>
            <p:ph type="dt" sz="half" idx="10"/>
          </p:nvPr>
        </p:nvSpPr>
        <p:spPr/>
        <p:txBody>
          <a:bodyPr/>
          <a:lstStyle/>
          <a:p>
            <a:pPr>
              <a:defRPr/>
            </a:pPr>
            <a:fld id="{2AF89655-BB11-4AD9-85F7-F7BBAE3AC524}" type="datetimeFigureOut">
              <a:rPr lang="tr-TR" smtClean="0"/>
              <a:pPr>
                <a:defRPr/>
              </a:pPr>
              <a:t>17.09.2019</a:t>
            </a:fld>
            <a:endParaRPr lang="tr-TR"/>
          </a:p>
        </p:txBody>
      </p:sp>
      <p:sp>
        <p:nvSpPr>
          <p:cNvPr id="6" name="Alt Bilgi Yer Tutucusu 5">
            <a:extLst>
              <a:ext uri="{FF2B5EF4-FFF2-40B4-BE49-F238E27FC236}">
                <a16:creationId xmlns:a16="http://schemas.microsoft.com/office/drawing/2014/main" id="{124C67B9-2CC2-4B95-8AB9-BEFF719D3032}"/>
              </a:ext>
            </a:extLst>
          </p:cNvPr>
          <p:cNvSpPr>
            <a:spLocks noGrp="1"/>
          </p:cNvSpPr>
          <p:nvPr>
            <p:ph type="ftr" sz="quarter" idx="11"/>
          </p:nvPr>
        </p:nvSpPr>
        <p:spPr/>
        <p:txBody>
          <a:bodyPr/>
          <a:lstStyle/>
          <a:p>
            <a:pPr>
              <a:defRPr/>
            </a:pPr>
            <a:endParaRPr lang="tr-TR"/>
          </a:p>
        </p:txBody>
      </p:sp>
      <p:sp>
        <p:nvSpPr>
          <p:cNvPr id="7" name="Slayt Numarası Yer Tutucusu 6">
            <a:extLst>
              <a:ext uri="{FF2B5EF4-FFF2-40B4-BE49-F238E27FC236}">
                <a16:creationId xmlns:a16="http://schemas.microsoft.com/office/drawing/2014/main" id="{45EDB7D1-65DA-4AA7-AC3A-6EF38F2D5672}"/>
              </a:ext>
            </a:extLst>
          </p:cNvPr>
          <p:cNvSpPr>
            <a:spLocks noGrp="1"/>
          </p:cNvSpPr>
          <p:nvPr>
            <p:ph type="sldNum" sz="quarter" idx="12"/>
          </p:nvPr>
        </p:nvSpPr>
        <p:spPr/>
        <p:txBody>
          <a:bodyPr/>
          <a:lstStyle/>
          <a:p>
            <a:pPr>
              <a:defRPr/>
            </a:pPr>
            <a:fld id="{37641397-8303-4D45-8BA8-C770F48A3CCE}" type="slidenum">
              <a:rPr lang="tr-TR" smtClean="0"/>
              <a:pPr>
                <a:defRPr/>
              </a:pPr>
              <a:t>‹#›</a:t>
            </a:fld>
            <a:endParaRPr lang="tr-TR"/>
          </a:p>
        </p:txBody>
      </p:sp>
    </p:spTree>
    <p:extLst>
      <p:ext uri="{BB962C8B-B14F-4D97-AF65-F5344CB8AC3E}">
        <p14:creationId xmlns:p14="http://schemas.microsoft.com/office/powerpoint/2010/main" val="3320165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C72A722C-E4FD-4D5D-8AEC-BF91D18FC11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F0EF7FD-933B-45B1-9426-7DBAA78263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E763320-D8A0-40A3-A128-FB448A2C730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2AF89655-BB11-4AD9-85F7-F7BBAE3AC524}" type="datetimeFigureOut">
              <a:rPr lang="tr-TR" smtClean="0"/>
              <a:pPr>
                <a:defRPr/>
              </a:pPr>
              <a:t>17.09.2019</a:t>
            </a:fld>
            <a:endParaRPr lang="tr-TR"/>
          </a:p>
        </p:txBody>
      </p:sp>
      <p:sp>
        <p:nvSpPr>
          <p:cNvPr id="5" name="Alt Bilgi Yer Tutucusu 4">
            <a:extLst>
              <a:ext uri="{FF2B5EF4-FFF2-40B4-BE49-F238E27FC236}">
                <a16:creationId xmlns:a16="http://schemas.microsoft.com/office/drawing/2014/main" id="{163591B5-76F1-4B9C-87A3-475D63FE286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tr-TR"/>
          </a:p>
        </p:txBody>
      </p:sp>
      <p:sp>
        <p:nvSpPr>
          <p:cNvPr id="6" name="Slayt Numarası Yer Tutucusu 5">
            <a:extLst>
              <a:ext uri="{FF2B5EF4-FFF2-40B4-BE49-F238E27FC236}">
                <a16:creationId xmlns:a16="http://schemas.microsoft.com/office/drawing/2014/main" id="{4327E093-62FB-4B15-81D5-8A598BCC13D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7641397-8303-4D45-8BA8-C770F48A3CCE}" type="slidenum">
              <a:rPr lang="tr-TR" smtClean="0"/>
              <a:pPr>
                <a:defRPr/>
              </a:pPr>
              <a:t>‹#›</a:t>
            </a:fld>
            <a:endParaRPr lang="tr-TR"/>
          </a:p>
        </p:txBody>
      </p:sp>
    </p:spTree>
    <p:extLst>
      <p:ext uri="{BB962C8B-B14F-4D97-AF65-F5344CB8AC3E}">
        <p14:creationId xmlns:p14="http://schemas.microsoft.com/office/powerpoint/2010/main" val="164891259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C20BEE42-EEAA-4037-A2CF-0F98793221A4}" type="datetimeFigureOut">
              <a:rPr lang="tr-TR" smtClean="0"/>
              <a:pPr>
                <a:defRPr/>
              </a:pPr>
              <a:t>17.09.2019</a:t>
            </a:fld>
            <a:endParaRPr lang="tr-TR"/>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tr-TR"/>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3935030718"/>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18.wmf"/><Relationship Id="rId5" Type="http://schemas.openxmlformats.org/officeDocument/2006/relationships/oleObject" Target="../embeddings/oleObject14.bin"/><Relationship Id="rId10" Type="http://schemas.openxmlformats.org/officeDocument/2006/relationships/image" Target="../media/image20.wmf"/><Relationship Id="rId4" Type="http://schemas.openxmlformats.org/officeDocument/2006/relationships/image" Target="../media/image17.emf"/><Relationship Id="rId9" Type="http://schemas.openxmlformats.org/officeDocument/2006/relationships/oleObject" Target="../embeddings/oleObject16.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2.emf"/><Relationship Id="rId5" Type="http://schemas.openxmlformats.org/officeDocument/2006/relationships/oleObject" Target="../embeddings/oleObject18.bin"/><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25.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27.wmf"/><Relationship Id="rId5" Type="http://schemas.openxmlformats.org/officeDocument/2006/relationships/oleObject" Target="../embeddings/oleObject23.bin"/><Relationship Id="rId4" Type="http://schemas.openxmlformats.org/officeDocument/2006/relationships/image" Target="../media/image26.emf"/></Relationships>
</file>

<file path=ppt/slides/_rels/slide17.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29.wmf"/><Relationship Id="rId5" Type="http://schemas.openxmlformats.org/officeDocument/2006/relationships/oleObject" Target="../embeddings/oleObject25.bin"/><Relationship Id="rId4" Type="http://schemas.openxmlformats.org/officeDocument/2006/relationships/image" Target="../media/image28.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32.wmf"/><Relationship Id="rId5" Type="http://schemas.openxmlformats.org/officeDocument/2006/relationships/oleObject" Target="../embeddings/oleObject28.bin"/><Relationship Id="rId4" Type="http://schemas.openxmlformats.org/officeDocument/2006/relationships/image" Target="../media/image31.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3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35.wmf"/><Relationship Id="rId5" Type="http://schemas.openxmlformats.org/officeDocument/2006/relationships/oleObject" Target="../embeddings/oleObject31.bin"/><Relationship Id="rId4" Type="http://schemas.openxmlformats.org/officeDocument/2006/relationships/image" Target="../media/image34.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36.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37.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4.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7.w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2.emf"/><Relationship Id="rId5" Type="http://schemas.openxmlformats.org/officeDocument/2006/relationships/oleObject" Target="../embeddings/oleObject8.bin"/><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5.wmf"/><Relationship Id="rId5" Type="http://schemas.openxmlformats.org/officeDocument/2006/relationships/oleObject" Target="../embeddings/oleObject11.bin"/><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1 Başlık"/>
          <p:cNvSpPr>
            <a:spLocks noGrp="1"/>
          </p:cNvSpPr>
          <p:nvPr>
            <p:ph type="ctrTitle"/>
          </p:nvPr>
        </p:nvSpPr>
        <p:spPr>
          <a:xfrm>
            <a:off x="1187624" y="3158083"/>
            <a:ext cx="7772400" cy="1470025"/>
          </a:xfrm>
        </p:spPr>
        <p:txBody>
          <a:bodyPr>
            <a:noAutofit/>
          </a:bodyPr>
          <a:lstStyle/>
          <a:p>
            <a:pPr algn="ctr" eaLnBrk="1" hangingPunct="1">
              <a:lnSpc>
                <a:spcPct val="135000"/>
              </a:lnSpc>
            </a:pPr>
            <a:r>
              <a:rPr lang="tr-TR" sz="3600" dirty="0"/>
              <a:t>TEMEL ELEKTRİK-ELEKTRONİK</a:t>
            </a:r>
            <a:br>
              <a:rPr lang="tr-TR" sz="3600"/>
            </a:br>
            <a:endParaRPr lang="tr-TR" sz="3600" dirty="0"/>
          </a:p>
        </p:txBody>
      </p:sp>
      <p:sp>
        <p:nvSpPr>
          <p:cNvPr id="13314" name="2 Alt Başlık"/>
          <p:cNvSpPr>
            <a:spLocks noGrp="1"/>
          </p:cNvSpPr>
          <p:nvPr>
            <p:ph type="subTitle" idx="1"/>
          </p:nvPr>
        </p:nvSpPr>
        <p:spPr>
          <a:xfrm>
            <a:off x="2534426" y="4941168"/>
            <a:ext cx="5078796" cy="864096"/>
          </a:xfrm>
        </p:spPr>
        <p:txBody>
          <a:bodyPr>
            <a:normAutofit/>
          </a:bodyPr>
          <a:lstStyle/>
          <a:p>
            <a:pPr algn="ctr">
              <a:lnSpc>
                <a:spcPct val="145000"/>
              </a:lnSpc>
              <a:spcBef>
                <a:spcPct val="0"/>
              </a:spcBef>
            </a:pPr>
            <a:r>
              <a:rPr lang="tr-TR" sz="3200" dirty="0">
                <a:solidFill>
                  <a:schemeClr val="tx1"/>
                </a:solidFill>
                <a:latin typeface="+mj-lt"/>
                <a:ea typeface="+mj-ea"/>
                <a:cs typeface="+mj-cs"/>
              </a:rPr>
              <a:t>ÖĞR.GÖR.SEDAT ERSÖZ</a:t>
            </a:r>
          </a:p>
        </p:txBody>
      </p:sp>
      <p:sp>
        <p:nvSpPr>
          <p:cNvPr id="13315" name="1 Başlık"/>
          <p:cNvSpPr txBox="1">
            <a:spLocks/>
          </p:cNvSpPr>
          <p:nvPr/>
        </p:nvSpPr>
        <p:spPr bwMode="auto">
          <a:xfrm>
            <a:off x="1187624" y="777808"/>
            <a:ext cx="7772400" cy="1470025"/>
          </a:xfrm>
          <a:prstGeom prst="rect">
            <a:avLst/>
          </a:prstGeom>
          <a:noFill/>
          <a:ln w="9525">
            <a:noFill/>
            <a:miter lim="800000"/>
            <a:headEnd/>
            <a:tailEnd/>
          </a:ln>
        </p:spPr>
        <p:txBody>
          <a:bodyPr anchor="ct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white"/>
                </a:solidFill>
                <a:effectLst/>
                <a:uLnTx/>
                <a:uFillTx/>
                <a:latin typeface="Calibri" pitchFamily="34" charset="0"/>
                <a:ea typeface="+mn-ea"/>
                <a:cs typeface="+mn-cs"/>
              </a:rPr>
              <a:t>BANDIRMA ONYEDİ EYLÜL </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white"/>
                </a:solidFill>
                <a:effectLst/>
                <a:uLnTx/>
                <a:uFillTx/>
                <a:latin typeface="Calibri" pitchFamily="34" charset="0"/>
                <a:ea typeface="+mn-ea"/>
                <a:cs typeface="+mn-cs"/>
              </a:rPr>
              <a:t>ÜNİVERSİTESİ</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tr-TR" sz="2900" b="0" i="0" u="none" strike="noStrike" kern="1200" cap="none" spc="0" normalizeH="0" baseline="0" noProof="0" dirty="0">
                <a:ln>
                  <a:noFill/>
                </a:ln>
                <a:solidFill>
                  <a:prstClr val="white"/>
                </a:solidFill>
                <a:effectLst/>
                <a:uLnTx/>
                <a:uFillTx/>
                <a:latin typeface="Calibri" pitchFamily="34" charset="0"/>
                <a:ea typeface="+mn-ea"/>
                <a:cs typeface="+mn-cs"/>
              </a:rPr>
              <a:t> </a:t>
            </a:r>
            <a:r>
              <a:rPr kumimoji="0" lang="tr-TR" sz="3200" b="0" i="0" u="none" strike="noStrike" kern="1200" cap="none" spc="0" normalizeH="0" baseline="0" noProof="0" dirty="0">
                <a:ln>
                  <a:noFill/>
                </a:ln>
                <a:solidFill>
                  <a:prstClr val="white"/>
                </a:solidFill>
                <a:effectLst/>
                <a:uLnTx/>
                <a:uFillTx/>
                <a:latin typeface="Calibri" pitchFamily="34" charset="0"/>
                <a:ea typeface="+mn-ea"/>
                <a:cs typeface="+mn-cs"/>
              </a:rPr>
              <a:t>Bandırma Meslek Yüksekokulu</a:t>
            </a:r>
            <a:endParaRPr kumimoji="0" lang="tr-TR" sz="29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79" name="2 İçerik Yer Tutucusu"/>
          <p:cNvSpPr>
            <a:spLocks noGrp="1"/>
          </p:cNvSpPr>
          <p:nvPr>
            <p:ph idx="4294967295"/>
          </p:nvPr>
        </p:nvSpPr>
        <p:spPr>
          <a:xfrm>
            <a:off x="0" y="1052513"/>
            <a:ext cx="8856663" cy="5472112"/>
          </a:xfrm>
        </p:spPr>
        <p:txBody>
          <a:bodyPr/>
          <a:lstStyle/>
          <a:p>
            <a:pPr marL="87313" indent="3175">
              <a:buFont typeface="Arial" charset="0"/>
              <a:buNone/>
            </a:pPr>
            <a:r>
              <a:rPr lang="tr-TR" sz="2200" b="1"/>
              <a:t>ÖRNEK-3:</a:t>
            </a:r>
            <a:endParaRPr lang="tr-TR" sz="2200"/>
          </a:p>
          <a:p>
            <a:pPr marL="87313" indent="3175">
              <a:buFont typeface="Arial" charset="0"/>
              <a:buNone/>
            </a:pPr>
            <a:r>
              <a:rPr lang="tr-TR" sz="2200"/>
              <a:t>Aşağıdaki devrede toplam devre direncini, akımını ve R1 direnci içinden geçen akımı bulunuz.	</a:t>
            </a:r>
            <a:r>
              <a:rPr lang="tr-TR" sz="2000"/>
              <a:t>         		</a:t>
            </a:r>
          </a:p>
        </p:txBody>
      </p:sp>
      <p:sp>
        <p:nvSpPr>
          <p:cNvPr id="100381" name="1 Başlık"/>
          <p:cNvSpPr>
            <a:spLocks/>
          </p:cNvSpPr>
          <p:nvPr/>
        </p:nvSpPr>
        <p:spPr bwMode="auto">
          <a:xfrm>
            <a:off x="230188" y="115888"/>
            <a:ext cx="8518525"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2. PARALEL DEVREDE GERİLİM VE OHM KANUNU</a:t>
            </a:r>
            <a:r>
              <a:rPr lang="tr-TR" sz="3000">
                <a:latin typeface="Calibri" pitchFamily="34" charset="0"/>
              </a:rPr>
              <a:t> </a:t>
            </a:r>
          </a:p>
        </p:txBody>
      </p:sp>
      <p:sp>
        <p:nvSpPr>
          <p:cNvPr id="100382"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100383" name="Rectangle 12"/>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100384" name="Rectangle 7"/>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sp>
        <p:nvSpPr>
          <p:cNvPr id="100385" name="Rectangle 8"/>
          <p:cNvSpPr>
            <a:spLocks noChangeArrowheads="1"/>
          </p:cNvSpPr>
          <p:nvPr/>
        </p:nvSpPr>
        <p:spPr bwMode="auto">
          <a:xfrm>
            <a:off x="0" y="3141663"/>
            <a:ext cx="9144000" cy="0"/>
          </a:xfrm>
          <a:prstGeom prst="rect">
            <a:avLst/>
          </a:prstGeom>
          <a:noFill/>
          <a:ln w="9525">
            <a:noFill/>
            <a:miter lim="800000"/>
            <a:headEnd/>
            <a:tailEnd/>
          </a:ln>
        </p:spPr>
        <p:txBody>
          <a:bodyPr wrap="none" anchor="ctr">
            <a:spAutoFit/>
          </a:bodyPr>
          <a:lstStyle/>
          <a:p>
            <a:endParaRPr lang="tr-TR"/>
          </a:p>
        </p:txBody>
      </p:sp>
      <p:sp>
        <p:nvSpPr>
          <p:cNvPr id="100386" name="Rectangle 9"/>
          <p:cNvSpPr>
            <a:spLocks noChangeArrowheads="1"/>
          </p:cNvSpPr>
          <p:nvPr/>
        </p:nvSpPr>
        <p:spPr bwMode="auto">
          <a:xfrm>
            <a:off x="0" y="2205038"/>
            <a:ext cx="9144000" cy="0"/>
          </a:xfrm>
          <a:prstGeom prst="rect">
            <a:avLst/>
          </a:prstGeom>
          <a:noFill/>
          <a:ln w="9525">
            <a:noFill/>
            <a:miter lim="800000"/>
            <a:headEnd/>
            <a:tailEnd/>
          </a:ln>
        </p:spPr>
        <p:txBody>
          <a:bodyPr wrap="none" anchor="ctr">
            <a:spAutoFit/>
          </a:bodyPr>
          <a:lstStyle/>
          <a:p>
            <a:endParaRPr lang="tr-TR"/>
          </a:p>
        </p:txBody>
      </p:sp>
      <p:sp>
        <p:nvSpPr>
          <p:cNvPr id="100387" name="Rectangle 10"/>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100388" name="Rectangle 11"/>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00389" name="Rectangle 12"/>
          <p:cNvSpPr>
            <a:spLocks noChangeArrowheads="1"/>
          </p:cNvSpPr>
          <p:nvPr/>
        </p:nvSpPr>
        <p:spPr bwMode="auto">
          <a:xfrm>
            <a:off x="0" y="2528888"/>
            <a:ext cx="9144000" cy="0"/>
          </a:xfrm>
          <a:prstGeom prst="rect">
            <a:avLst/>
          </a:prstGeom>
          <a:noFill/>
          <a:ln w="9525">
            <a:noFill/>
            <a:miter lim="800000"/>
            <a:headEnd/>
            <a:tailEnd/>
          </a:ln>
        </p:spPr>
        <p:txBody>
          <a:bodyPr wrap="none" anchor="ctr">
            <a:spAutoFit/>
          </a:bodyPr>
          <a:lstStyle/>
          <a:p>
            <a:endParaRPr lang="tr-TR"/>
          </a:p>
        </p:txBody>
      </p:sp>
      <p:sp>
        <p:nvSpPr>
          <p:cNvPr id="100390" name="Rectangle 13"/>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tr-TR"/>
          </a:p>
        </p:txBody>
      </p:sp>
      <p:sp>
        <p:nvSpPr>
          <p:cNvPr id="100391" name="Rectangle 14"/>
          <p:cNvSpPr>
            <a:spLocks noChangeArrowheads="1"/>
          </p:cNvSpPr>
          <p:nvPr/>
        </p:nvSpPr>
        <p:spPr bwMode="auto">
          <a:xfrm>
            <a:off x="0" y="2805113"/>
            <a:ext cx="9144000" cy="0"/>
          </a:xfrm>
          <a:prstGeom prst="rect">
            <a:avLst/>
          </a:prstGeom>
          <a:noFill/>
          <a:ln w="9525">
            <a:noFill/>
            <a:miter lim="800000"/>
            <a:headEnd/>
            <a:tailEnd/>
          </a:ln>
        </p:spPr>
        <p:txBody>
          <a:bodyPr wrap="none" anchor="ctr">
            <a:spAutoFit/>
          </a:bodyPr>
          <a:lstStyle/>
          <a:p>
            <a:endParaRPr lang="tr-TR"/>
          </a:p>
        </p:txBody>
      </p:sp>
      <p:sp>
        <p:nvSpPr>
          <p:cNvPr id="100392" name="Rectangle 15"/>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tr-TR"/>
          </a:p>
        </p:txBody>
      </p:sp>
      <p:sp>
        <p:nvSpPr>
          <p:cNvPr id="100393" name="Rectangle 16"/>
          <p:cNvSpPr>
            <a:spLocks noChangeArrowheads="1"/>
          </p:cNvSpPr>
          <p:nvPr/>
        </p:nvSpPr>
        <p:spPr bwMode="auto">
          <a:xfrm>
            <a:off x="0" y="2809875"/>
            <a:ext cx="9144000" cy="0"/>
          </a:xfrm>
          <a:prstGeom prst="rect">
            <a:avLst/>
          </a:prstGeom>
          <a:noFill/>
          <a:ln w="9525">
            <a:noFill/>
            <a:miter lim="800000"/>
            <a:headEnd/>
            <a:tailEnd/>
          </a:ln>
        </p:spPr>
        <p:txBody>
          <a:bodyPr wrap="none" anchor="ctr">
            <a:spAutoFit/>
          </a:bodyPr>
          <a:lstStyle/>
          <a:p>
            <a:endParaRPr lang="tr-TR"/>
          </a:p>
        </p:txBody>
      </p:sp>
      <p:sp>
        <p:nvSpPr>
          <p:cNvPr id="100394" name="Rectangle 18"/>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100395" name="Rectangle 22"/>
          <p:cNvSpPr>
            <a:spLocks noChangeArrowheads="1"/>
          </p:cNvSpPr>
          <p:nvPr/>
        </p:nvSpPr>
        <p:spPr bwMode="auto">
          <a:xfrm>
            <a:off x="0" y="1419225"/>
            <a:ext cx="9144000" cy="0"/>
          </a:xfrm>
          <a:prstGeom prst="rect">
            <a:avLst/>
          </a:prstGeom>
          <a:noFill/>
          <a:ln w="9525">
            <a:noFill/>
            <a:miter lim="800000"/>
            <a:headEnd/>
            <a:tailEnd/>
          </a:ln>
        </p:spPr>
        <p:txBody>
          <a:bodyPr wrap="none" anchor="ctr">
            <a:spAutoFit/>
          </a:bodyPr>
          <a:lstStyle/>
          <a:p>
            <a:endParaRPr lang="tr-TR"/>
          </a:p>
        </p:txBody>
      </p:sp>
      <p:sp>
        <p:nvSpPr>
          <p:cNvPr id="100396" name="Rectangle 21"/>
          <p:cNvSpPr>
            <a:spLocks noChangeArrowheads="1"/>
          </p:cNvSpPr>
          <p:nvPr/>
        </p:nvSpPr>
        <p:spPr bwMode="auto">
          <a:xfrm>
            <a:off x="0" y="2690813"/>
            <a:ext cx="9144000" cy="0"/>
          </a:xfrm>
          <a:prstGeom prst="rect">
            <a:avLst/>
          </a:prstGeom>
          <a:noFill/>
          <a:ln w="9525">
            <a:noFill/>
            <a:miter lim="800000"/>
            <a:headEnd/>
            <a:tailEnd/>
          </a:ln>
        </p:spPr>
        <p:txBody>
          <a:bodyPr wrap="none" anchor="ctr">
            <a:spAutoFit/>
          </a:bodyPr>
          <a:lstStyle/>
          <a:p>
            <a:endParaRPr lang="tr-TR"/>
          </a:p>
        </p:txBody>
      </p:sp>
      <p:graphicFrame>
        <p:nvGraphicFramePr>
          <p:cNvPr id="100372" name="Object 20"/>
          <p:cNvGraphicFramePr>
            <a:graphicFrameLocks noChangeAspect="1"/>
          </p:cNvGraphicFramePr>
          <p:nvPr/>
        </p:nvGraphicFramePr>
        <p:xfrm>
          <a:off x="323850" y="2276475"/>
          <a:ext cx="2735263" cy="1766888"/>
        </p:xfrm>
        <a:graphic>
          <a:graphicData uri="http://schemas.openxmlformats.org/presentationml/2006/ole">
            <mc:AlternateContent xmlns:mc="http://schemas.openxmlformats.org/markup-compatibility/2006">
              <mc:Choice xmlns:v="urn:schemas-microsoft-com:vml" Requires="v">
                <p:oleObj spid="_x0000_s100395" name="Visio" r:id="rId3" imgW="2644200" imgH="1697400" progId="Visio.Drawing.11">
                  <p:embed/>
                </p:oleObj>
              </mc:Choice>
              <mc:Fallback>
                <p:oleObj name="Visio" r:id="rId3" imgW="2644200" imgH="1697400" progId="Visio.Drawing.11">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276475"/>
                        <a:ext cx="2735263" cy="1766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0397" name="Rectangle 23"/>
          <p:cNvSpPr>
            <a:spLocks noChangeArrowheads="1"/>
          </p:cNvSpPr>
          <p:nvPr/>
        </p:nvSpPr>
        <p:spPr bwMode="auto">
          <a:xfrm>
            <a:off x="0" y="3143250"/>
            <a:ext cx="9144000" cy="0"/>
          </a:xfrm>
          <a:prstGeom prst="rect">
            <a:avLst/>
          </a:prstGeom>
          <a:noFill/>
          <a:ln w="9525">
            <a:noFill/>
            <a:miter lim="800000"/>
            <a:headEnd/>
            <a:tailEnd/>
          </a:ln>
        </p:spPr>
        <p:txBody>
          <a:bodyPr wrap="none" anchor="ctr">
            <a:spAutoFit/>
          </a:bodyPr>
          <a:lstStyle/>
          <a:p>
            <a:endParaRPr lang="tr-TR"/>
          </a:p>
        </p:txBody>
      </p:sp>
      <p:graphicFrame>
        <p:nvGraphicFramePr>
          <p:cNvPr id="100374" name="Object 22"/>
          <p:cNvGraphicFramePr>
            <a:graphicFrameLocks noChangeAspect="1"/>
          </p:cNvGraphicFramePr>
          <p:nvPr/>
        </p:nvGraphicFramePr>
        <p:xfrm>
          <a:off x="5148263" y="2492375"/>
          <a:ext cx="2952750" cy="873125"/>
        </p:xfrm>
        <a:graphic>
          <a:graphicData uri="http://schemas.openxmlformats.org/presentationml/2006/ole">
            <mc:AlternateContent xmlns:mc="http://schemas.openxmlformats.org/markup-compatibility/2006">
              <mc:Choice xmlns:v="urn:schemas-microsoft-com:vml" Requires="v">
                <p:oleObj spid="_x0000_s100396" name="Denklem" r:id="rId5" imgW="1930400" imgH="571500" progId="Equation.3">
                  <p:embed/>
                </p:oleObj>
              </mc:Choice>
              <mc:Fallback>
                <p:oleObj name="Denklem" r:id="rId5" imgW="1930400" imgH="571500" progId="Equation.3">
                  <p:embed/>
                  <p:pic>
                    <p:nvPicPr>
                      <p:cNvPr id="0"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263" y="2492375"/>
                        <a:ext cx="2952750"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0398" name="Rectangle 25"/>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graphicFrame>
        <p:nvGraphicFramePr>
          <p:cNvPr id="100376" name="Object 24"/>
          <p:cNvGraphicFramePr>
            <a:graphicFrameLocks noChangeAspect="1"/>
          </p:cNvGraphicFramePr>
          <p:nvPr/>
        </p:nvGraphicFramePr>
        <p:xfrm>
          <a:off x="5148263" y="3805238"/>
          <a:ext cx="2087562" cy="631825"/>
        </p:xfrm>
        <a:graphic>
          <a:graphicData uri="http://schemas.openxmlformats.org/presentationml/2006/ole">
            <mc:AlternateContent xmlns:mc="http://schemas.openxmlformats.org/markup-compatibility/2006">
              <mc:Choice xmlns:v="urn:schemas-microsoft-com:vml" Requires="v">
                <p:oleObj spid="_x0000_s100397" name="Denklem" r:id="rId7" imgW="1257300" imgH="381000" progId="Equation.3">
                  <p:embed/>
                </p:oleObj>
              </mc:Choice>
              <mc:Fallback>
                <p:oleObj name="Denklem" r:id="rId7" imgW="1257300" imgH="381000" progId="Equation.3">
                  <p:embed/>
                  <p:pic>
                    <p:nvPicPr>
                      <p:cNvPr id="0" name="Picture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263" y="3805238"/>
                        <a:ext cx="2087562"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0399" name="Rectangle 27"/>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graphicFrame>
        <p:nvGraphicFramePr>
          <p:cNvPr id="100378" name="Object 26"/>
          <p:cNvGraphicFramePr>
            <a:graphicFrameLocks noChangeAspect="1"/>
          </p:cNvGraphicFramePr>
          <p:nvPr/>
        </p:nvGraphicFramePr>
        <p:xfrm>
          <a:off x="5148263" y="5589588"/>
          <a:ext cx="2087562" cy="657225"/>
        </p:xfrm>
        <a:graphic>
          <a:graphicData uri="http://schemas.openxmlformats.org/presentationml/2006/ole">
            <mc:AlternateContent xmlns:mc="http://schemas.openxmlformats.org/markup-compatibility/2006">
              <mc:Choice xmlns:v="urn:schemas-microsoft-com:vml" Requires="v">
                <p:oleObj spid="_x0000_s100398" name="Denklem" r:id="rId9" imgW="1206500" imgH="381000" progId="Equation.3">
                  <p:embed/>
                </p:oleObj>
              </mc:Choice>
              <mc:Fallback>
                <p:oleObj name="Denklem" r:id="rId9" imgW="1206500" imgH="381000" progId="Equation.3">
                  <p:embed/>
                  <p:pic>
                    <p:nvPicPr>
                      <p:cNvPr id="0" name="Picture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48263" y="5589588"/>
                        <a:ext cx="2087562"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0400" name="Rectangle 29"/>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100401" name="Rectangle 30"/>
          <p:cNvSpPr>
            <a:spLocks noChangeArrowheads="1"/>
          </p:cNvSpPr>
          <p:nvPr/>
        </p:nvSpPr>
        <p:spPr bwMode="auto">
          <a:xfrm>
            <a:off x="3924300" y="1989138"/>
            <a:ext cx="1204913" cy="427037"/>
          </a:xfrm>
          <a:prstGeom prst="rect">
            <a:avLst/>
          </a:prstGeom>
          <a:noFill/>
          <a:ln w="9525">
            <a:noFill/>
            <a:miter lim="800000"/>
            <a:headEnd/>
            <a:tailEnd/>
          </a:ln>
        </p:spPr>
        <p:txBody>
          <a:bodyPr wrap="none" anchor="ctr">
            <a:spAutoFit/>
          </a:bodyPr>
          <a:lstStyle/>
          <a:p>
            <a:pPr algn="just"/>
            <a:r>
              <a:rPr lang="tr-TR" sz="2200">
                <a:latin typeface="Calibri" pitchFamily="34" charset="0"/>
              </a:rPr>
              <a:t>ÇÖZÜM: </a:t>
            </a:r>
          </a:p>
        </p:txBody>
      </p:sp>
      <p:sp>
        <p:nvSpPr>
          <p:cNvPr id="100402" name="Rectangle 31"/>
          <p:cNvSpPr>
            <a:spLocks noChangeArrowheads="1"/>
          </p:cNvSpPr>
          <p:nvPr/>
        </p:nvSpPr>
        <p:spPr bwMode="auto">
          <a:xfrm>
            <a:off x="3924300" y="3141663"/>
            <a:ext cx="5054600" cy="396875"/>
          </a:xfrm>
          <a:prstGeom prst="rect">
            <a:avLst/>
          </a:prstGeom>
          <a:noFill/>
          <a:ln w="9525">
            <a:noFill/>
            <a:miter lim="800000"/>
            <a:headEnd/>
            <a:tailEnd/>
          </a:ln>
        </p:spPr>
        <p:txBody>
          <a:bodyPr wrap="none" anchor="ctr">
            <a:spAutoFit/>
          </a:bodyPr>
          <a:lstStyle/>
          <a:p>
            <a:pPr algn="just"/>
            <a:r>
              <a:rPr lang="tr-TR" sz="2000">
                <a:latin typeface="Calibri" pitchFamily="34" charset="0"/>
              </a:rPr>
              <a:t>Ohm kanunundan toplam devre akımı bulunur.</a:t>
            </a:r>
          </a:p>
        </p:txBody>
      </p:sp>
      <p:sp>
        <p:nvSpPr>
          <p:cNvPr id="100403" name="Rectangle 32"/>
          <p:cNvSpPr>
            <a:spLocks noChangeArrowheads="1"/>
          </p:cNvSpPr>
          <p:nvPr/>
        </p:nvSpPr>
        <p:spPr bwMode="auto">
          <a:xfrm>
            <a:off x="250825" y="4540250"/>
            <a:ext cx="8713788" cy="1006475"/>
          </a:xfrm>
          <a:prstGeom prst="rect">
            <a:avLst/>
          </a:prstGeom>
          <a:noFill/>
          <a:ln w="9525">
            <a:noFill/>
            <a:miter lim="800000"/>
            <a:headEnd/>
            <a:tailEnd/>
          </a:ln>
        </p:spPr>
        <p:txBody>
          <a:bodyPr anchor="ctr">
            <a:spAutoFit/>
          </a:bodyPr>
          <a:lstStyle/>
          <a:p>
            <a:pPr algn="just"/>
            <a:r>
              <a:rPr lang="tr-TR" sz="2000">
                <a:latin typeface="Calibri" pitchFamily="34" charset="0"/>
              </a:rPr>
              <a:t>Paralel kollar üzerine aynı gerilim düştüğü için R1 direnci üzerine kaynak gerilimi olan 18V düşecektir. (V1=18V). Yine ohm kanundan R1 direnci üzerinden geçen akım (I1) rahatlıkla bulunur.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2 İçerik Yer Tutucusu"/>
          <p:cNvSpPr>
            <a:spLocks noGrp="1"/>
          </p:cNvSpPr>
          <p:nvPr>
            <p:ph idx="4294967295"/>
          </p:nvPr>
        </p:nvSpPr>
        <p:spPr>
          <a:xfrm>
            <a:off x="0" y="1052513"/>
            <a:ext cx="8856663" cy="5472112"/>
          </a:xfrm>
        </p:spPr>
        <p:txBody>
          <a:bodyPr/>
          <a:lstStyle/>
          <a:p>
            <a:pPr marL="87313" indent="3175">
              <a:buFont typeface="Arial" charset="0"/>
              <a:buNone/>
            </a:pPr>
            <a:r>
              <a:rPr lang="tr-TR" sz="2200"/>
              <a:t>Bu kanuna göre</a:t>
            </a:r>
            <a:r>
              <a:rPr lang="tr-TR" sz="2200" b="1"/>
              <a:t> Bir düğüm noktasına gelen akımların toplamı, düğüm noktasından çıkan akımların toplamına eşittir. </a:t>
            </a:r>
          </a:p>
          <a:p>
            <a:pPr marL="87313" indent="3175">
              <a:buFont typeface="Arial" charset="0"/>
              <a:buNone/>
            </a:pPr>
            <a:endParaRPr lang="tr-TR" sz="2200" b="1"/>
          </a:p>
          <a:p>
            <a:pPr marL="87313" indent="3175">
              <a:buFont typeface="Arial" charset="0"/>
              <a:buNone/>
            </a:pPr>
            <a:r>
              <a:rPr lang="tr-TR" sz="2200" b="1"/>
              <a:t>Düğüm, </a:t>
            </a:r>
            <a:r>
              <a:rPr lang="tr-TR" sz="2200"/>
              <a:t>bir elektrik devresinde iki yada daha fazla elemanın bağlı olduğu yerdir. Örneğin devrelerin şasesi bir düğüm noktasıdır veya gerilim kaynağı ile direncin bağlandığı nokta ayrı bir düğüm noktasıdır. Aşağıdaki şekilde iki tane düğüm noktası vardır. Düğüm A ve Düğüm B. Düğüm A’ya baktığımızda düğüm noktasına gelen akım I</a:t>
            </a:r>
            <a:r>
              <a:rPr lang="tr-TR" sz="2200" baseline="-25000"/>
              <a:t>T</a:t>
            </a:r>
            <a:r>
              <a:rPr lang="tr-TR" sz="2200"/>
              <a:t>, giden akımlar ise I</a:t>
            </a:r>
            <a:r>
              <a:rPr lang="tr-TR" sz="2200" baseline="-25000"/>
              <a:t>1</a:t>
            </a:r>
            <a:r>
              <a:rPr lang="tr-TR" sz="2200"/>
              <a:t>, I</a:t>
            </a:r>
            <a:r>
              <a:rPr lang="tr-TR" sz="2200" baseline="-25000"/>
              <a:t>2</a:t>
            </a:r>
            <a:r>
              <a:rPr lang="tr-TR" sz="2200"/>
              <a:t> ve I</a:t>
            </a:r>
            <a:r>
              <a:rPr lang="tr-TR" sz="2200" baseline="-25000"/>
              <a:t>3</a:t>
            </a:r>
            <a:r>
              <a:rPr lang="tr-TR" sz="2200"/>
              <a:t> tür. Bu durumda Kirşofun akımlar denklemini yazarsak;</a:t>
            </a:r>
          </a:p>
          <a:p>
            <a:pPr marL="87313" indent="3175" algn="ctr">
              <a:buFont typeface="Arial" charset="0"/>
              <a:buNone/>
            </a:pPr>
            <a:r>
              <a:rPr lang="tr-TR" sz="2200"/>
              <a:t>                            </a:t>
            </a:r>
          </a:p>
          <a:p>
            <a:pPr marL="87313" indent="3175" algn="ctr">
              <a:buFont typeface="Arial" charset="0"/>
              <a:buNone/>
            </a:pPr>
            <a:r>
              <a:rPr lang="tr-TR" sz="2200"/>
              <a:t>		</a:t>
            </a:r>
            <a:r>
              <a:rPr lang="tr-TR" sz="2200" b="1"/>
              <a:t>I</a:t>
            </a:r>
            <a:r>
              <a:rPr lang="tr-TR" sz="2200" b="1" baseline="-25000"/>
              <a:t>T</a:t>
            </a:r>
            <a:r>
              <a:rPr lang="tr-TR" sz="2200" b="1"/>
              <a:t> = I</a:t>
            </a:r>
            <a:r>
              <a:rPr lang="tr-TR" sz="2200" b="1" baseline="-25000"/>
              <a:t>1</a:t>
            </a:r>
            <a:r>
              <a:rPr lang="tr-TR" sz="2200" b="1"/>
              <a:t> + I</a:t>
            </a:r>
            <a:r>
              <a:rPr lang="tr-TR" sz="2200" b="1" baseline="-25000"/>
              <a:t>2</a:t>
            </a:r>
            <a:r>
              <a:rPr lang="tr-TR" sz="2200" b="1"/>
              <a:t> + I</a:t>
            </a:r>
            <a:r>
              <a:rPr lang="tr-TR" sz="2200" b="1" baseline="-25000"/>
              <a:t>3</a:t>
            </a:r>
            <a:r>
              <a:rPr lang="tr-TR" sz="2200"/>
              <a:t>	</a:t>
            </a:r>
            <a:r>
              <a:rPr lang="tr-TR" sz="2000"/>
              <a:t>         		</a:t>
            </a:r>
          </a:p>
        </p:txBody>
      </p:sp>
      <p:sp>
        <p:nvSpPr>
          <p:cNvPr id="101379" name="1 Başlık"/>
          <p:cNvSpPr>
            <a:spLocks/>
          </p:cNvSpPr>
          <p:nvPr/>
        </p:nvSpPr>
        <p:spPr bwMode="auto">
          <a:xfrm>
            <a:off x="230188" y="115888"/>
            <a:ext cx="8518525"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3. KİRŞOFUN AKIMLAR KANUNU</a:t>
            </a:r>
          </a:p>
        </p:txBody>
      </p:sp>
      <p:sp>
        <p:nvSpPr>
          <p:cNvPr id="101380"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101381" name="Rectangle 12"/>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101382" name="Rectangle 7"/>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sp>
        <p:nvSpPr>
          <p:cNvPr id="101383" name="Rectangle 8"/>
          <p:cNvSpPr>
            <a:spLocks noChangeArrowheads="1"/>
          </p:cNvSpPr>
          <p:nvPr/>
        </p:nvSpPr>
        <p:spPr bwMode="auto">
          <a:xfrm>
            <a:off x="0" y="3141663"/>
            <a:ext cx="9144000" cy="0"/>
          </a:xfrm>
          <a:prstGeom prst="rect">
            <a:avLst/>
          </a:prstGeom>
          <a:noFill/>
          <a:ln w="9525">
            <a:noFill/>
            <a:miter lim="800000"/>
            <a:headEnd/>
            <a:tailEnd/>
          </a:ln>
        </p:spPr>
        <p:txBody>
          <a:bodyPr wrap="none" anchor="ctr">
            <a:spAutoFit/>
          </a:bodyPr>
          <a:lstStyle/>
          <a:p>
            <a:endParaRPr lang="tr-TR"/>
          </a:p>
        </p:txBody>
      </p:sp>
      <p:sp>
        <p:nvSpPr>
          <p:cNvPr id="101384" name="Rectangle 9"/>
          <p:cNvSpPr>
            <a:spLocks noChangeArrowheads="1"/>
          </p:cNvSpPr>
          <p:nvPr/>
        </p:nvSpPr>
        <p:spPr bwMode="auto">
          <a:xfrm>
            <a:off x="0" y="2205038"/>
            <a:ext cx="9144000" cy="0"/>
          </a:xfrm>
          <a:prstGeom prst="rect">
            <a:avLst/>
          </a:prstGeom>
          <a:noFill/>
          <a:ln w="9525">
            <a:noFill/>
            <a:miter lim="800000"/>
            <a:headEnd/>
            <a:tailEnd/>
          </a:ln>
        </p:spPr>
        <p:txBody>
          <a:bodyPr wrap="none" anchor="ctr">
            <a:spAutoFit/>
          </a:bodyPr>
          <a:lstStyle/>
          <a:p>
            <a:endParaRPr lang="tr-TR"/>
          </a:p>
        </p:txBody>
      </p:sp>
      <p:sp>
        <p:nvSpPr>
          <p:cNvPr id="101385" name="Rectangle 10"/>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101386" name="Rectangle 11"/>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01387" name="Rectangle 12"/>
          <p:cNvSpPr>
            <a:spLocks noChangeArrowheads="1"/>
          </p:cNvSpPr>
          <p:nvPr/>
        </p:nvSpPr>
        <p:spPr bwMode="auto">
          <a:xfrm>
            <a:off x="0" y="2528888"/>
            <a:ext cx="9144000" cy="0"/>
          </a:xfrm>
          <a:prstGeom prst="rect">
            <a:avLst/>
          </a:prstGeom>
          <a:noFill/>
          <a:ln w="9525">
            <a:noFill/>
            <a:miter lim="800000"/>
            <a:headEnd/>
            <a:tailEnd/>
          </a:ln>
        </p:spPr>
        <p:txBody>
          <a:bodyPr wrap="none" anchor="ctr">
            <a:spAutoFit/>
          </a:bodyPr>
          <a:lstStyle/>
          <a:p>
            <a:endParaRPr lang="tr-TR"/>
          </a:p>
        </p:txBody>
      </p:sp>
      <p:sp>
        <p:nvSpPr>
          <p:cNvPr id="101388" name="Rectangle 13"/>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tr-TR"/>
          </a:p>
        </p:txBody>
      </p:sp>
      <p:sp>
        <p:nvSpPr>
          <p:cNvPr id="101389" name="Rectangle 14"/>
          <p:cNvSpPr>
            <a:spLocks noChangeArrowheads="1"/>
          </p:cNvSpPr>
          <p:nvPr/>
        </p:nvSpPr>
        <p:spPr bwMode="auto">
          <a:xfrm>
            <a:off x="0" y="2805113"/>
            <a:ext cx="9144000" cy="0"/>
          </a:xfrm>
          <a:prstGeom prst="rect">
            <a:avLst/>
          </a:prstGeom>
          <a:noFill/>
          <a:ln w="9525">
            <a:noFill/>
            <a:miter lim="800000"/>
            <a:headEnd/>
            <a:tailEnd/>
          </a:ln>
        </p:spPr>
        <p:txBody>
          <a:bodyPr wrap="none" anchor="ctr">
            <a:spAutoFit/>
          </a:bodyPr>
          <a:lstStyle/>
          <a:p>
            <a:endParaRPr lang="tr-TR"/>
          </a:p>
        </p:txBody>
      </p:sp>
      <p:sp>
        <p:nvSpPr>
          <p:cNvPr id="101390" name="Rectangle 15"/>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tr-TR"/>
          </a:p>
        </p:txBody>
      </p:sp>
      <p:sp>
        <p:nvSpPr>
          <p:cNvPr id="101391" name="Rectangle 16"/>
          <p:cNvSpPr>
            <a:spLocks noChangeArrowheads="1"/>
          </p:cNvSpPr>
          <p:nvPr/>
        </p:nvSpPr>
        <p:spPr bwMode="auto">
          <a:xfrm>
            <a:off x="0" y="2809875"/>
            <a:ext cx="9144000" cy="0"/>
          </a:xfrm>
          <a:prstGeom prst="rect">
            <a:avLst/>
          </a:prstGeom>
          <a:noFill/>
          <a:ln w="9525">
            <a:noFill/>
            <a:miter lim="800000"/>
            <a:headEnd/>
            <a:tailEnd/>
          </a:ln>
        </p:spPr>
        <p:txBody>
          <a:bodyPr wrap="none" anchor="ctr">
            <a:spAutoFit/>
          </a:bodyPr>
          <a:lstStyle/>
          <a:p>
            <a:endParaRPr lang="tr-TR"/>
          </a:p>
        </p:txBody>
      </p:sp>
      <p:sp>
        <p:nvSpPr>
          <p:cNvPr id="101392" name="Rectangle 18"/>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101393" name="Rectangle 22"/>
          <p:cNvSpPr>
            <a:spLocks noChangeArrowheads="1"/>
          </p:cNvSpPr>
          <p:nvPr/>
        </p:nvSpPr>
        <p:spPr bwMode="auto">
          <a:xfrm>
            <a:off x="0" y="1419225"/>
            <a:ext cx="9144000" cy="0"/>
          </a:xfrm>
          <a:prstGeom prst="rect">
            <a:avLst/>
          </a:prstGeom>
          <a:noFill/>
          <a:ln w="9525">
            <a:noFill/>
            <a:miter lim="800000"/>
            <a:headEnd/>
            <a:tailEnd/>
          </a:ln>
        </p:spPr>
        <p:txBody>
          <a:bodyPr wrap="none" anchor="ctr">
            <a:spAutoFit/>
          </a:bodyPr>
          <a:lstStyle/>
          <a:p>
            <a:endParaRPr lang="tr-TR"/>
          </a:p>
        </p:txBody>
      </p:sp>
      <p:sp>
        <p:nvSpPr>
          <p:cNvPr id="101394" name="Rectangle 19"/>
          <p:cNvSpPr>
            <a:spLocks noChangeArrowheads="1"/>
          </p:cNvSpPr>
          <p:nvPr/>
        </p:nvSpPr>
        <p:spPr bwMode="auto">
          <a:xfrm>
            <a:off x="0" y="2690813"/>
            <a:ext cx="9144000" cy="0"/>
          </a:xfrm>
          <a:prstGeom prst="rect">
            <a:avLst/>
          </a:prstGeom>
          <a:noFill/>
          <a:ln w="9525">
            <a:noFill/>
            <a:miter lim="800000"/>
            <a:headEnd/>
            <a:tailEnd/>
          </a:ln>
        </p:spPr>
        <p:txBody>
          <a:bodyPr wrap="none" anchor="ctr">
            <a:spAutoFit/>
          </a:bodyPr>
          <a:lstStyle/>
          <a:p>
            <a:endParaRPr lang="tr-TR"/>
          </a:p>
        </p:txBody>
      </p:sp>
      <p:sp>
        <p:nvSpPr>
          <p:cNvPr id="101395" name="Rectangle 21"/>
          <p:cNvSpPr>
            <a:spLocks noChangeArrowheads="1"/>
          </p:cNvSpPr>
          <p:nvPr/>
        </p:nvSpPr>
        <p:spPr bwMode="auto">
          <a:xfrm>
            <a:off x="0" y="3143250"/>
            <a:ext cx="9144000" cy="0"/>
          </a:xfrm>
          <a:prstGeom prst="rect">
            <a:avLst/>
          </a:prstGeom>
          <a:noFill/>
          <a:ln w="9525">
            <a:noFill/>
            <a:miter lim="800000"/>
            <a:headEnd/>
            <a:tailEnd/>
          </a:ln>
        </p:spPr>
        <p:txBody>
          <a:bodyPr wrap="none" anchor="ctr">
            <a:spAutoFit/>
          </a:bodyPr>
          <a:lstStyle/>
          <a:p>
            <a:endParaRPr lang="tr-TR"/>
          </a:p>
        </p:txBody>
      </p:sp>
      <p:sp>
        <p:nvSpPr>
          <p:cNvPr id="101396" name="Rectangle 23"/>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01397" name="Rectangle 25"/>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01398" name="Rectangle 27"/>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7" name="2 İçerik Yer Tutucusu"/>
          <p:cNvSpPr>
            <a:spLocks noGrp="1"/>
          </p:cNvSpPr>
          <p:nvPr>
            <p:ph idx="4294967295"/>
          </p:nvPr>
        </p:nvSpPr>
        <p:spPr>
          <a:xfrm>
            <a:off x="0" y="1052513"/>
            <a:ext cx="8856663" cy="5472112"/>
          </a:xfrm>
        </p:spPr>
        <p:txBody>
          <a:bodyPr/>
          <a:lstStyle/>
          <a:p>
            <a:pPr marL="87313" indent="3175" algn="just">
              <a:buFont typeface="Arial" charset="0"/>
              <a:buNone/>
            </a:pPr>
            <a:r>
              <a:rPr lang="tr-TR" sz="2200"/>
              <a:t>Düğüm B ye baktığımızda düğüm noktasına gelen akımlar I</a:t>
            </a:r>
            <a:r>
              <a:rPr lang="tr-TR" sz="2200" baseline="-25000"/>
              <a:t>1</a:t>
            </a:r>
            <a:r>
              <a:rPr lang="tr-TR" sz="2200"/>
              <a:t>, I</a:t>
            </a:r>
            <a:r>
              <a:rPr lang="tr-TR" sz="2200" baseline="-25000"/>
              <a:t>2</a:t>
            </a:r>
            <a:r>
              <a:rPr lang="tr-TR" sz="2200"/>
              <a:t> ve I</a:t>
            </a:r>
            <a:r>
              <a:rPr lang="tr-TR" sz="2200" baseline="-25000"/>
              <a:t>3</a:t>
            </a:r>
            <a:r>
              <a:rPr lang="tr-TR" sz="2200"/>
              <a:t> , giden akım ise I</a:t>
            </a:r>
            <a:r>
              <a:rPr lang="tr-TR" sz="2200" baseline="-25000"/>
              <a:t>T</a:t>
            </a:r>
            <a:r>
              <a:rPr lang="tr-TR" sz="2200"/>
              <a:t> dır. Bu durumda Kirşofun akımlar denklemini yazarsak;</a:t>
            </a:r>
            <a:r>
              <a:rPr lang="tr-TR" sz="2000"/>
              <a:t>         		</a:t>
            </a:r>
          </a:p>
        </p:txBody>
      </p:sp>
      <p:sp>
        <p:nvSpPr>
          <p:cNvPr id="102429" name="1 Başlık"/>
          <p:cNvSpPr>
            <a:spLocks/>
          </p:cNvSpPr>
          <p:nvPr/>
        </p:nvSpPr>
        <p:spPr bwMode="auto">
          <a:xfrm>
            <a:off x="230188" y="115888"/>
            <a:ext cx="8518525"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3. KİRŞOFUN AKIMLAR KANUNU</a:t>
            </a:r>
          </a:p>
        </p:txBody>
      </p:sp>
      <p:sp>
        <p:nvSpPr>
          <p:cNvPr id="102430"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102431" name="Rectangle 12"/>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102432" name="Rectangle 7"/>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sp>
        <p:nvSpPr>
          <p:cNvPr id="102433" name="Rectangle 8"/>
          <p:cNvSpPr>
            <a:spLocks noChangeArrowheads="1"/>
          </p:cNvSpPr>
          <p:nvPr/>
        </p:nvSpPr>
        <p:spPr bwMode="auto">
          <a:xfrm>
            <a:off x="0" y="3141663"/>
            <a:ext cx="9144000" cy="0"/>
          </a:xfrm>
          <a:prstGeom prst="rect">
            <a:avLst/>
          </a:prstGeom>
          <a:noFill/>
          <a:ln w="9525">
            <a:noFill/>
            <a:miter lim="800000"/>
            <a:headEnd/>
            <a:tailEnd/>
          </a:ln>
        </p:spPr>
        <p:txBody>
          <a:bodyPr wrap="none" anchor="ctr">
            <a:spAutoFit/>
          </a:bodyPr>
          <a:lstStyle/>
          <a:p>
            <a:endParaRPr lang="tr-TR"/>
          </a:p>
        </p:txBody>
      </p:sp>
      <p:sp>
        <p:nvSpPr>
          <p:cNvPr id="102434" name="Rectangle 9"/>
          <p:cNvSpPr>
            <a:spLocks noChangeArrowheads="1"/>
          </p:cNvSpPr>
          <p:nvPr/>
        </p:nvSpPr>
        <p:spPr bwMode="auto">
          <a:xfrm>
            <a:off x="0" y="2205038"/>
            <a:ext cx="9144000" cy="0"/>
          </a:xfrm>
          <a:prstGeom prst="rect">
            <a:avLst/>
          </a:prstGeom>
          <a:noFill/>
          <a:ln w="9525">
            <a:noFill/>
            <a:miter lim="800000"/>
            <a:headEnd/>
            <a:tailEnd/>
          </a:ln>
        </p:spPr>
        <p:txBody>
          <a:bodyPr wrap="none" anchor="ctr">
            <a:spAutoFit/>
          </a:bodyPr>
          <a:lstStyle/>
          <a:p>
            <a:endParaRPr lang="tr-TR"/>
          </a:p>
        </p:txBody>
      </p:sp>
      <p:sp>
        <p:nvSpPr>
          <p:cNvPr id="102435" name="Rectangle 10"/>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102436" name="Rectangle 11"/>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02437" name="Rectangle 12"/>
          <p:cNvSpPr>
            <a:spLocks noChangeArrowheads="1"/>
          </p:cNvSpPr>
          <p:nvPr/>
        </p:nvSpPr>
        <p:spPr bwMode="auto">
          <a:xfrm>
            <a:off x="0" y="2528888"/>
            <a:ext cx="9144000" cy="0"/>
          </a:xfrm>
          <a:prstGeom prst="rect">
            <a:avLst/>
          </a:prstGeom>
          <a:noFill/>
          <a:ln w="9525">
            <a:noFill/>
            <a:miter lim="800000"/>
            <a:headEnd/>
            <a:tailEnd/>
          </a:ln>
        </p:spPr>
        <p:txBody>
          <a:bodyPr wrap="none" anchor="ctr">
            <a:spAutoFit/>
          </a:bodyPr>
          <a:lstStyle/>
          <a:p>
            <a:endParaRPr lang="tr-TR"/>
          </a:p>
        </p:txBody>
      </p:sp>
      <p:sp>
        <p:nvSpPr>
          <p:cNvPr id="102438" name="Rectangle 13"/>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tr-TR"/>
          </a:p>
        </p:txBody>
      </p:sp>
      <p:sp>
        <p:nvSpPr>
          <p:cNvPr id="102439" name="Rectangle 14"/>
          <p:cNvSpPr>
            <a:spLocks noChangeArrowheads="1"/>
          </p:cNvSpPr>
          <p:nvPr/>
        </p:nvSpPr>
        <p:spPr bwMode="auto">
          <a:xfrm>
            <a:off x="0" y="2805113"/>
            <a:ext cx="9144000" cy="0"/>
          </a:xfrm>
          <a:prstGeom prst="rect">
            <a:avLst/>
          </a:prstGeom>
          <a:noFill/>
          <a:ln w="9525">
            <a:noFill/>
            <a:miter lim="800000"/>
            <a:headEnd/>
            <a:tailEnd/>
          </a:ln>
        </p:spPr>
        <p:txBody>
          <a:bodyPr wrap="none" anchor="ctr">
            <a:spAutoFit/>
          </a:bodyPr>
          <a:lstStyle/>
          <a:p>
            <a:endParaRPr lang="tr-TR"/>
          </a:p>
        </p:txBody>
      </p:sp>
      <p:sp>
        <p:nvSpPr>
          <p:cNvPr id="102440" name="Rectangle 15"/>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tr-TR"/>
          </a:p>
        </p:txBody>
      </p:sp>
      <p:sp>
        <p:nvSpPr>
          <p:cNvPr id="102441" name="Rectangle 16"/>
          <p:cNvSpPr>
            <a:spLocks noChangeArrowheads="1"/>
          </p:cNvSpPr>
          <p:nvPr/>
        </p:nvSpPr>
        <p:spPr bwMode="auto">
          <a:xfrm>
            <a:off x="0" y="2809875"/>
            <a:ext cx="9144000" cy="0"/>
          </a:xfrm>
          <a:prstGeom prst="rect">
            <a:avLst/>
          </a:prstGeom>
          <a:noFill/>
          <a:ln w="9525">
            <a:noFill/>
            <a:miter lim="800000"/>
            <a:headEnd/>
            <a:tailEnd/>
          </a:ln>
        </p:spPr>
        <p:txBody>
          <a:bodyPr wrap="none" anchor="ctr">
            <a:spAutoFit/>
          </a:bodyPr>
          <a:lstStyle/>
          <a:p>
            <a:endParaRPr lang="tr-TR"/>
          </a:p>
        </p:txBody>
      </p:sp>
      <p:sp>
        <p:nvSpPr>
          <p:cNvPr id="102442" name="Rectangle 18"/>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102443" name="Rectangle 22"/>
          <p:cNvSpPr>
            <a:spLocks noChangeArrowheads="1"/>
          </p:cNvSpPr>
          <p:nvPr/>
        </p:nvSpPr>
        <p:spPr bwMode="auto">
          <a:xfrm>
            <a:off x="0" y="1419225"/>
            <a:ext cx="9144000" cy="0"/>
          </a:xfrm>
          <a:prstGeom prst="rect">
            <a:avLst/>
          </a:prstGeom>
          <a:noFill/>
          <a:ln w="9525">
            <a:noFill/>
            <a:miter lim="800000"/>
            <a:headEnd/>
            <a:tailEnd/>
          </a:ln>
        </p:spPr>
        <p:txBody>
          <a:bodyPr wrap="none" anchor="ctr">
            <a:spAutoFit/>
          </a:bodyPr>
          <a:lstStyle/>
          <a:p>
            <a:endParaRPr lang="tr-TR"/>
          </a:p>
        </p:txBody>
      </p:sp>
      <p:sp>
        <p:nvSpPr>
          <p:cNvPr id="102444" name="Rectangle 19"/>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102445" name="Rectangle 20"/>
          <p:cNvSpPr>
            <a:spLocks noChangeArrowheads="1"/>
          </p:cNvSpPr>
          <p:nvPr/>
        </p:nvSpPr>
        <p:spPr bwMode="auto">
          <a:xfrm>
            <a:off x="0" y="3143250"/>
            <a:ext cx="9144000" cy="0"/>
          </a:xfrm>
          <a:prstGeom prst="rect">
            <a:avLst/>
          </a:prstGeom>
          <a:noFill/>
          <a:ln w="9525">
            <a:noFill/>
            <a:miter lim="800000"/>
            <a:headEnd/>
            <a:tailEnd/>
          </a:ln>
        </p:spPr>
        <p:txBody>
          <a:bodyPr wrap="none" anchor="ctr">
            <a:spAutoFit/>
          </a:bodyPr>
          <a:lstStyle/>
          <a:p>
            <a:endParaRPr lang="tr-TR"/>
          </a:p>
        </p:txBody>
      </p:sp>
      <p:sp>
        <p:nvSpPr>
          <p:cNvPr id="102446" name="Rectangle 21"/>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02447" name="Rectangle 22"/>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02448" name="Rectangle 23"/>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102449" name="Rectangle 25"/>
          <p:cNvSpPr>
            <a:spLocks noChangeArrowheads="1"/>
          </p:cNvSpPr>
          <p:nvPr/>
        </p:nvSpPr>
        <p:spPr bwMode="auto">
          <a:xfrm>
            <a:off x="0" y="2476500"/>
            <a:ext cx="9144000" cy="0"/>
          </a:xfrm>
          <a:prstGeom prst="rect">
            <a:avLst/>
          </a:prstGeom>
          <a:noFill/>
          <a:ln w="9525">
            <a:noFill/>
            <a:miter lim="800000"/>
            <a:headEnd/>
            <a:tailEnd/>
          </a:ln>
        </p:spPr>
        <p:txBody>
          <a:bodyPr wrap="none" anchor="ctr">
            <a:spAutoFit/>
          </a:bodyPr>
          <a:lstStyle/>
          <a:p>
            <a:endParaRPr lang="tr-TR"/>
          </a:p>
        </p:txBody>
      </p:sp>
      <p:graphicFrame>
        <p:nvGraphicFramePr>
          <p:cNvPr id="102424" name="Object 24"/>
          <p:cNvGraphicFramePr>
            <a:graphicFrameLocks noChangeAspect="1"/>
          </p:cNvGraphicFramePr>
          <p:nvPr/>
        </p:nvGraphicFramePr>
        <p:xfrm>
          <a:off x="539750" y="2765425"/>
          <a:ext cx="3384550" cy="2968625"/>
        </p:xfrm>
        <a:graphic>
          <a:graphicData uri="http://schemas.openxmlformats.org/presentationml/2006/ole">
            <mc:AlternateContent xmlns:mc="http://schemas.openxmlformats.org/markup-compatibility/2006">
              <mc:Choice xmlns:v="urn:schemas-microsoft-com:vml" Requires="v">
                <p:oleObj spid="_x0000_s102435" name="Visio" r:id="rId3" imgW="4312440" imgH="3849807" progId="Visio.Drawing.11">
                  <p:embed/>
                </p:oleObj>
              </mc:Choice>
              <mc:Fallback>
                <p:oleObj name="Visio" r:id="rId3" imgW="4312440" imgH="3849807" progId="Visio.Drawing.11">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765425"/>
                        <a:ext cx="3384550" cy="296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50" name="Rectangle 27"/>
          <p:cNvSpPr>
            <a:spLocks noChangeArrowheads="1"/>
          </p:cNvSpPr>
          <p:nvPr/>
        </p:nvSpPr>
        <p:spPr bwMode="auto">
          <a:xfrm>
            <a:off x="0" y="2405063"/>
            <a:ext cx="9144000" cy="0"/>
          </a:xfrm>
          <a:prstGeom prst="rect">
            <a:avLst/>
          </a:prstGeom>
          <a:noFill/>
          <a:ln w="9525">
            <a:noFill/>
            <a:miter lim="800000"/>
            <a:headEnd/>
            <a:tailEnd/>
          </a:ln>
        </p:spPr>
        <p:txBody>
          <a:bodyPr wrap="none" anchor="ctr">
            <a:spAutoFit/>
          </a:bodyPr>
          <a:lstStyle/>
          <a:p>
            <a:endParaRPr lang="tr-TR"/>
          </a:p>
        </p:txBody>
      </p:sp>
      <p:graphicFrame>
        <p:nvGraphicFramePr>
          <p:cNvPr id="102426" name="Object 26"/>
          <p:cNvGraphicFramePr>
            <a:graphicFrameLocks noChangeAspect="1"/>
          </p:cNvGraphicFramePr>
          <p:nvPr/>
        </p:nvGraphicFramePr>
        <p:xfrm>
          <a:off x="4716463" y="2492375"/>
          <a:ext cx="3081337" cy="3241675"/>
        </p:xfrm>
        <a:graphic>
          <a:graphicData uri="http://schemas.openxmlformats.org/presentationml/2006/ole">
            <mc:AlternateContent xmlns:mc="http://schemas.openxmlformats.org/markup-compatibility/2006">
              <mc:Choice xmlns:v="urn:schemas-microsoft-com:vml" Requires="v">
                <p:oleObj spid="_x0000_s102436" name="Visio" r:id="rId5" imgW="3455190" imgH="4126122" progId="Visio.Drawing.11">
                  <p:embed/>
                </p:oleObj>
              </mc:Choice>
              <mc:Fallback>
                <p:oleObj name="Visio" r:id="rId5" imgW="3455190" imgH="4126122" progId="Visio.Drawing.11">
                  <p:embed/>
                  <p:pic>
                    <p:nvPicPr>
                      <p:cNvPr id="0"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463" y="2492375"/>
                        <a:ext cx="3081337" cy="324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51" name="Text Box 28"/>
          <p:cNvSpPr txBox="1">
            <a:spLocks noChangeArrowheads="1"/>
          </p:cNvSpPr>
          <p:nvPr/>
        </p:nvSpPr>
        <p:spPr bwMode="auto">
          <a:xfrm>
            <a:off x="395288" y="2205038"/>
            <a:ext cx="1439862" cy="431800"/>
          </a:xfrm>
          <a:prstGeom prst="rect">
            <a:avLst/>
          </a:prstGeom>
          <a:solidFill>
            <a:srgbClr val="FFFFFF"/>
          </a:solidFill>
          <a:ln w="9525">
            <a:noFill/>
            <a:miter lim="800000"/>
            <a:headEnd/>
            <a:tailEnd/>
          </a:ln>
        </p:spPr>
        <p:txBody>
          <a:bodyPr wrap="none"/>
          <a:lstStyle/>
          <a:p>
            <a:pPr algn="just"/>
            <a:r>
              <a:rPr lang="tr-TR" sz="2000">
                <a:latin typeface="Calibri" pitchFamily="34" charset="0"/>
              </a:rPr>
              <a:t>I</a:t>
            </a:r>
            <a:r>
              <a:rPr lang="tr-TR" sz="2000" baseline="-25000">
                <a:latin typeface="Calibri" pitchFamily="34" charset="0"/>
              </a:rPr>
              <a:t>T</a:t>
            </a:r>
            <a:r>
              <a:rPr lang="tr-TR" sz="2000">
                <a:latin typeface="Calibri" pitchFamily="34" charset="0"/>
              </a:rPr>
              <a:t> = I</a:t>
            </a:r>
            <a:r>
              <a:rPr lang="tr-TR" sz="2000" baseline="-25000">
                <a:latin typeface="Calibri" pitchFamily="34" charset="0"/>
              </a:rPr>
              <a:t>1</a:t>
            </a:r>
            <a:r>
              <a:rPr lang="tr-TR" sz="2000">
                <a:latin typeface="Calibri" pitchFamily="34" charset="0"/>
              </a:rPr>
              <a:t> + I</a:t>
            </a:r>
            <a:r>
              <a:rPr lang="tr-TR" sz="2000" baseline="-25000">
                <a:latin typeface="Calibri" pitchFamily="34" charset="0"/>
              </a:rPr>
              <a:t>2</a:t>
            </a:r>
            <a:r>
              <a:rPr lang="tr-TR" sz="2000">
                <a:latin typeface="Calibri" pitchFamily="34" charset="0"/>
              </a:rPr>
              <a:t> + I</a:t>
            </a:r>
            <a:r>
              <a:rPr lang="tr-TR" sz="2000" baseline="-25000">
                <a:latin typeface="Calibri" pitchFamily="34" charset="0"/>
              </a:rPr>
              <a:t>3</a:t>
            </a:r>
            <a:endParaRPr lang="tr-TR" sz="2000">
              <a:latin typeface="Calibri" pitchFamily="34" charset="0"/>
            </a:endParaRPr>
          </a:p>
        </p:txBody>
      </p:sp>
      <p:sp>
        <p:nvSpPr>
          <p:cNvPr id="102452" name="Text Box 29"/>
          <p:cNvSpPr txBox="1">
            <a:spLocks noChangeArrowheads="1"/>
          </p:cNvSpPr>
          <p:nvPr/>
        </p:nvSpPr>
        <p:spPr bwMode="auto">
          <a:xfrm>
            <a:off x="7308850" y="2276475"/>
            <a:ext cx="1439863" cy="431800"/>
          </a:xfrm>
          <a:prstGeom prst="rect">
            <a:avLst/>
          </a:prstGeom>
          <a:solidFill>
            <a:srgbClr val="FFFFFF"/>
          </a:solidFill>
          <a:ln w="9525">
            <a:noFill/>
            <a:miter lim="800000"/>
            <a:headEnd/>
            <a:tailEnd/>
          </a:ln>
        </p:spPr>
        <p:txBody>
          <a:bodyPr wrap="none"/>
          <a:lstStyle/>
          <a:p>
            <a:pPr algn="just"/>
            <a:r>
              <a:rPr lang="tr-TR" sz="2000">
                <a:latin typeface="Calibri" pitchFamily="34" charset="0"/>
              </a:rPr>
              <a:t>I</a:t>
            </a:r>
            <a:r>
              <a:rPr lang="tr-TR" sz="2000" baseline="-25000">
                <a:latin typeface="Calibri" pitchFamily="34" charset="0"/>
              </a:rPr>
              <a:t>1</a:t>
            </a:r>
            <a:r>
              <a:rPr lang="tr-TR" sz="2000">
                <a:latin typeface="Calibri" pitchFamily="34" charset="0"/>
              </a:rPr>
              <a:t> + I</a:t>
            </a:r>
            <a:r>
              <a:rPr lang="tr-TR" sz="2000" baseline="-25000">
                <a:latin typeface="Calibri" pitchFamily="34" charset="0"/>
              </a:rPr>
              <a:t>2</a:t>
            </a:r>
            <a:r>
              <a:rPr lang="tr-TR" sz="2000">
                <a:latin typeface="Calibri" pitchFamily="34" charset="0"/>
              </a:rPr>
              <a:t> + I</a:t>
            </a:r>
            <a:r>
              <a:rPr lang="tr-TR" sz="2000" baseline="-25000">
                <a:latin typeface="Calibri" pitchFamily="34" charset="0"/>
              </a:rPr>
              <a:t>3</a:t>
            </a:r>
            <a:r>
              <a:rPr lang="tr-TR" sz="2000">
                <a:latin typeface="Calibri" pitchFamily="34" charset="0"/>
              </a:rPr>
              <a:t> = I</a:t>
            </a:r>
            <a:r>
              <a:rPr lang="tr-TR" sz="2000" baseline="-25000">
                <a:latin typeface="Calibri" pitchFamily="34" charset="0"/>
              </a:rPr>
              <a:t>T</a:t>
            </a:r>
            <a:endParaRPr lang="tr-TR" sz="2000">
              <a:latin typeface="Calibri" pitchFamily="34" charset="0"/>
            </a:endParaRPr>
          </a:p>
        </p:txBody>
      </p:sp>
      <p:sp>
        <p:nvSpPr>
          <p:cNvPr id="102453" name="Rectangle 31"/>
          <p:cNvSpPr>
            <a:spLocks noChangeArrowheads="1"/>
          </p:cNvSpPr>
          <p:nvPr/>
        </p:nvSpPr>
        <p:spPr bwMode="auto">
          <a:xfrm>
            <a:off x="525463" y="5984875"/>
            <a:ext cx="8150225" cy="396875"/>
          </a:xfrm>
          <a:prstGeom prst="rect">
            <a:avLst/>
          </a:prstGeom>
          <a:noFill/>
          <a:ln w="9525">
            <a:noFill/>
            <a:miter lim="800000"/>
            <a:headEnd/>
            <a:tailEnd/>
          </a:ln>
        </p:spPr>
        <p:txBody>
          <a:bodyPr wrap="none" anchor="ctr">
            <a:spAutoFit/>
          </a:bodyPr>
          <a:lstStyle/>
          <a:p>
            <a:r>
              <a:rPr lang="tr-TR" sz="2000">
                <a:latin typeface="Calibri" pitchFamily="34" charset="0"/>
              </a:rPr>
              <a:t>Düğüm noktasına gelen akımların toplamı giden akımların toplamına eşittir.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56" name="2 İçerik Yer Tutucusu"/>
          <p:cNvSpPr>
            <a:spLocks noGrp="1"/>
          </p:cNvSpPr>
          <p:nvPr>
            <p:ph idx="4294967295"/>
          </p:nvPr>
        </p:nvSpPr>
        <p:spPr>
          <a:xfrm>
            <a:off x="0" y="1052513"/>
            <a:ext cx="8856663" cy="5472112"/>
          </a:xfrm>
        </p:spPr>
        <p:txBody>
          <a:bodyPr/>
          <a:lstStyle/>
          <a:p>
            <a:pPr marL="87313" indent="3175" algn="just">
              <a:buFont typeface="Arial" charset="0"/>
              <a:buNone/>
            </a:pPr>
            <a:r>
              <a:rPr lang="tr-TR" sz="2200"/>
              <a:t>Kirşofun akımlar kanununu başka bir ifadeyle şu şekilde tanımlayabiliriz. </a:t>
            </a:r>
            <a:r>
              <a:rPr lang="tr-TR" sz="2200" b="1"/>
              <a:t>Bir düğüm noktasına gelen akımlarla giden akımların cebirsel toplamı sıfırdır.</a:t>
            </a:r>
            <a:r>
              <a:rPr lang="tr-TR" sz="2200"/>
              <a:t> Burada genelde gelen akımlar (+) işaretli iken giden akımlar (–) işaretlidir. 		</a:t>
            </a:r>
          </a:p>
        </p:txBody>
      </p:sp>
      <p:sp>
        <p:nvSpPr>
          <p:cNvPr id="103458" name="1 Başlık"/>
          <p:cNvSpPr>
            <a:spLocks/>
          </p:cNvSpPr>
          <p:nvPr/>
        </p:nvSpPr>
        <p:spPr bwMode="auto">
          <a:xfrm>
            <a:off x="230188" y="115888"/>
            <a:ext cx="8518525"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3. KİRŞOFUN AKIMLAR KANUNU</a:t>
            </a:r>
          </a:p>
        </p:txBody>
      </p:sp>
      <p:sp>
        <p:nvSpPr>
          <p:cNvPr id="103459"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103460" name="Rectangle 12"/>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103461" name="Rectangle 7"/>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sp>
        <p:nvSpPr>
          <p:cNvPr id="103462" name="Rectangle 8"/>
          <p:cNvSpPr>
            <a:spLocks noChangeArrowheads="1"/>
          </p:cNvSpPr>
          <p:nvPr/>
        </p:nvSpPr>
        <p:spPr bwMode="auto">
          <a:xfrm>
            <a:off x="0" y="3141663"/>
            <a:ext cx="9144000" cy="0"/>
          </a:xfrm>
          <a:prstGeom prst="rect">
            <a:avLst/>
          </a:prstGeom>
          <a:noFill/>
          <a:ln w="9525">
            <a:noFill/>
            <a:miter lim="800000"/>
            <a:headEnd/>
            <a:tailEnd/>
          </a:ln>
        </p:spPr>
        <p:txBody>
          <a:bodyPr wrap="none" anchor="ctr">
            <a:spAutoFit/>
          </a:bodyPr>
          <a:lstStyle/>
          <a:p>
            <a:endParaRPr lang="tr-TR"/>
          </a:p>
        </p:txBody>
      </p:sp>
      <p:sp>
        <p:nvSpPr>
          <p:cNvPr id="103463" name="Rectangle 9"/>
          <p:cNvSpPr>
            <a:spLocks noChangeArrowheads="1"/>
          </p:cNvSpPr>
          <p:nvPr/>
        </p:nvSpPr>
        <p:spPr bwMode="auto">
          <a:xfrm>
            <a:off x="0" y="2205038"/>
            <a:ext cx="9144000" cy="0"/>
          </a:xfrm>
          <a:prstGeom prst="rect">
            <a:avLst/>
          </a:prstGeom>
          <a:noFill/>
          <a:ln w="9525">
            <a:noFill/>
            <a:miter lim="800000"/>
            <a:headEnd/>
            <a:tailEnd/>
          </a:ln>
        </p:spPr>
        <p:txBody>
          <a:bodyPr wrap="none" anchor="ctr">
            <a:spAutoFit/>
          </a:bodyPr>
          <a:lstStyle/>
          <a:p>
            <a:endParaRPr lang="tr-TR"/>
          </a:p>
        </p:txBody>
      </p:sp>
      <p:sp>
        <p:nvSpPr>
          <p:cNvPr id="103464" name="Rectangle 10"/>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103465" name="Rectangle 11"/>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03466" name="Rectangle 12"/>
          <p:cNvSpPr>
            <a:spLocks noChangeArrowheads="1"/>
          </p:cNvSpPr>
          <p:nvPr/>
        </p:nvSpPr>
        <p:spPr bwMode="auto">
          <a:xfrm>
            <a:off x="0" y="2528888"/>
            <a:ext cx="9144000" cy="0"/>
          </a:xfrm>
          <a:prstGeom prst="rect">
            <a:avLst/>
          </a:prstGeom>
          <a:noFill/>
          <a:ln w="9525">
            <a:noFill/>
            <a:miter lim="800000"/>
            <a:headEnd/>
            <a:tailEnd/>
          </a:ln>
        </p:spPr>
        <p:txBody>
          <a:bodyPr wrap="none" anchor="ctr">
            <a:spAutoFit/>
          </a:bodyPr>
          <a:lstStyle/>
          <a:p>
            <a:endParaRPr lang="tr-TR"/>
          </a:p>
        </p:txBody>
      </p:sp>
      <p:sp>
        <p:nvSpPr>
          <p:cNvPr id="103467" name="Rectangle 13"/>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tr-TR"/>
          </a:p>
        </p:txBody>
      </p:sp>
      <p:sp>
        <p:nvSpPr>
          <p:cNvPr id="103468" name="Rectangle 14"/>
          <p:cNvSpPr>
            <a:spLocks noChangeArrowheads="1"/>
          </p:cNvSpPr>
          <p:nvPr/>
        </p:nvSpPr>
        <p:spPr bwMode="auto">
          <a:xfrm>
            <a:off x="0" y="2805113"/>
            <a:ext cx="9144000" cy="0"/>
          </a:xfrm>
          <a:prstGeom prst="rect">
            <a:avLst/>
          </a:prstGeom>
          <a:noFill/>
          <a:ln w="9525">
            <a:noFill/>
            <a:miter lim="800000"/>
            <a:headEnd/>
            <a:tailEnd/>
          </a:ln>
        </p:spPr>
        <p:txBody>
          <a:bodyPr wrap="none" anchor="ctr">
            <a:spAutoFit/>
          </a:bodyPr>
          <a:lstStyle/>
          <a:p>
            <a:endParaRPr lang="tr-TR"/>
          </a:p>
        </p:txBody>
      </p:sp>
      <p:sp>
        <p:nvSpPr>
          <p:cNvPr id="103469" name="Rectangle 15"/>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tr-TR"/>
          </a:p>
        </p:txBody>
      </p:sp>
      <p:sp>
        <p:nvSpPr>
          <p:cNvPr id="103470" name="Rectangle 16"/>
          <p:cNvSpPr>
            <a:spLocks noChangeArrowheads="1"/>
          </p:cNvSpPr>
          <p:nvPr/>
        </p:nvSpPr>
        <p:spPr bwMode="auto">
          <a:xfrm>
            <a:off x="0" y="2809875"/>
            <a:ext cx="9144000" cy="0"/>
          </a:xfrm>
          <a:prstGeom prst="rect">
            <a:avLst/>
          </a:prstGeom>
          <a:noFill/>
          <a:ln w="9525">
            <a:noFill/>
            <a:miter lim="800000"/>
            <a:headEnd/>
            <a:tailEnd/>
          </a:ln>
        </p:spPr>
        <p:txBody>
          <a:bodyPr wrap="none" anchor="ctr">
            <a:spAutoFit/>
          </a:bodyPr>
          <a:lstStyle/>
          <a:p>
            <a:endParaRPr lang="tr-TR"/>
          </a:p>
        </p:txBody>
      </p:sp>
      <p:sp>
        <p:nvSpPr>
          <p:cNvPr id="103471" name="Rectangle 18"/>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103472" name="Rectangle 22"/>
          <p:cNvSpPr>
            <a:spLocks noChangeArrowheads="1"/>
          </p:cNvSpPr>
          <p:nvPr/>
        </p:nvSpPr>
        <p:spPr bwMode="auto">
          <a:xfrm>
            <a:off x="0" y="1419225"/>
            <a:ext cx="9144000" cy="0"/>
          </a:xfrm>
          <a:prstGeom prst="rect">
            <a:avLst/>
          </a:prstGeom>
          <a:noFill/>
          <a:ln w="9525">
            <a:noFill/>
            <a:miter lim="800000"/>
            <a:headEnd/>
            <a:tailEnd/>
          </a:ln>
        </p:spPr>
        <p:txBody>
          <a:bodyPr wrap="none" anchor="ctr">
            <a:spAutoFit/>
          </a:bodyPr>
          <a:lstStyle/>
          <a:p>
            <a:endParaRPr lang="tr-TR"/>
          </a:p>
        </p:txBody>
      </p:sp>
      <p:sp>
        <p:nvSpPr>
          <p:cNvPr id="103473" name="Rectangle 19"/>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103474" name="Rectangle 20"/>
          <p:cNvSpPr>
            <a:spLocks noChangeArrowheads="1"/>
          </p:cNvSpPr>
          <p:nvPr/>
        </p:nvSpPr>
        <p:spPr bwMode="auto">
          <a:xfrm>
            <a:off x="0" y="3143250"/>
            <a:ext cx="9144000" cy="0"/>
          </a:xfrm>
          <a:prstGeom prst="rect">
            <a:avLst/>
          </a:prstGeom>
          <a:noFill/>
          <a:ln w="9525">
            <a:noFill/>
            <a:miter lim="800000"/>
            <a:headEnd/>
            <a:tailEnd/>
          </a:ln>
        </p:spPr>
        <p:txBody>
          <a:bodyPr wrap="none" anchor="ctr">
            <a:spAutoFit/>
          </a:bodyPr>
          <a:lstStyle/>
          <a:p>
            <a:endParaRPr lang="tr-TR"/>
          </a:p>
        </p:txBody>
      </p:sp>
      <p:sp>
        <p:nvSpPr>
          <p:cNvPr id="103475" name="Rectangle 21"/>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03476" name="Rectangle 22"/>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03477" name="Rectangle 23"/>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103478" name="Rectangle 24"/>
          <p:cNvSpPr>
            <a:spLocks noChangeArrowheads="1"/>
          </p:cNvSpPr>
          <p:nvPr/>
        </p:nvSpPr>
        <p:spPr bwMode="auto">
          <a:xfrm>
            <a:off x="0" y="2476500"/>
            <a:ext cx="9144000" cy="0"/>
          </a:xfrm>
          <a:prstGeom prst="rect">
            <a:avLst/>
          </a:prstGeom>
          <a:noFill/>
          <a:ln w="9525">
            <a:noFill/>
            <a:miter lim="800000"/>
            <a:headEnd/>
            <a:tailEnd/>
          </a:ln>
        </p:spPr>
        <p:txBody>
          <a:bodyPr wrap="none" anchor="ctr">
            <a:spAutoFit/>
          </a:bodyPr>
          <a:lstStyle/>
          <a:p>
            <a:endParaRPr lang="tr-TR"/>
          </a:p>
        </p:txBody>
      </p:sp>
      <p:sp>
        <p:nvSpPr>
          <p:cNvPr id="103479" name="Rectangle 26"/>
          <p:cNvSpPr>
            <a:spLocks noChangeArrowheads="1"/>
          </p:cNvSpPr>
          <p:nvPr/>
        </p:nvSpPr>
        <p:spPr bwMode="auto">
          <a:xfrm>
            <a:off x="0" y="2405063"/>
            <a:ext cx="9144000" cy="0"/>
          </a:xfrm>
          <a:prstGeom prst="rect">
            <a:avLst/>
          </a:prstGeom>
          <a:noFill/>
          <a:ln w="9525">
            <a:noFill/>
            <a:miter lim="800000"/>
            <a:headEnd/>
            <a:tailEnd/>
          </a:ln>
        </p:spPr>
        <p:txBody>
          <a:bodyPr wrap="none" anchor="ctr">
            <a:spAutoFit/>
          </a:bodyPr>
          <a:lstStyle/>
          <a:p>
            <a:endParaRPr lang="tr-TR"/>
          </a:p>
        </p:txBody>
      </p:sp>
      <p:sp>
        <p:nvSpPr>
          <p:cNvPr id="103480" name="Rectangle 32"/>
          <p:cNvSpPr>
            <a:spLocks noChangeArrowheads="1"/>
          </p:cNvSpPr>
          <p:nvPr/>
        </p:nvSpPr>
        <p:spPr bwMode="auto">
          <a:xfrm>
            <a:off x="0" y="2419350"/>
            <a:ext cx="9144000" cy="0"/>
          </a:xfrm>
          <a:prstGeom prst="rect">
            <a:avLst/>
          </a:prstGeom>
          <a:noFill/>
          <a:ln w="9525">
            <a:noFill/>
            <a:miter lim="800000"/>
            <a:headEnd/>
            <a:tailEnd/>
          </a:ln>
        </p:spPr>
        <p:txBody>
          <a:bodyPr wrap="none" anchor="ctr">
            <a:spAutoFit/>
          </a:bodyPr>
          <a:lstStyle/>
          <a:p>
            <a:endParaRPr lang="tr-TR"/>
          </a:p>
        </p:txBody>
      </p:sp>
      <p:graphicFrame>
        <p:nvGraphicFramePr>
          <p:cNvPr id="103455" name="Object 31"/>
          <p:cNvGraphicFramePr>
            <a:graphicFrameLocks noChangeAspect="1"/>
          </p:cNvGraphicFramePr>
          <p:nvPr/>
        </p:nvGraphicFramePr>
        <p:xfrm>
          <a:off x="611188" y="2349500"/>
          <a:ext cx="4249737" cy="3738563"/>
        </p:xfrm>
        <a:graphic>
          <a:graphicData uri="http://schemas.openxmlformats.org/presentationml/2006/ole">
            <mc:AlternateContent xmlns:mc="http://schemas.openxmlformats.org/markup-compatibility/2006">
              <mc:Choice xmlns:v="urn:schemas-microsoft-com:vml" Requires="v">
                <p:oleObj spid="_x0000_s103460" name="Visio" r:id="rId3" imgW="3283920" imgH="2826720" progId="Visio.Drawing.11">
                  <p:embed/>
                </p:oleObj>
              </mc:Choice>
              <mc:Fallback>
                <p:oleObj name="Visio" r:id="rId3" imgW="3283920" imgH="2826720" progId="Visio.Drawing.11">
                  <p:embed/>
                  <p:pic>
                    <p:nvPicPr>
                      <p:cNvPr id="0" name="Picture 31"/>
                      <p:cNvPicPr>
                        <a:picLocks noChangeAspect="1" noChangeArrowheads="1"/>
                      </p:cNvPicPr>
                      <p:nvPr/>
                    </p:nvPicPr>
                    <p:blipFill>
                      <a:blip r:embed="rId4">
                        <a:extLst>
                          <a:ext uri="{28A0092B-C50C-407E-A947-70E740481C1C}">
                            <a14:useLocalDpi xmlns:a14="http://schemas.microsoft.com/office/drawing/2010/main" val="0"/>
                          </a:ext>
                        </a:extLst>
                      </a:blip>
                      <a:srcRect b="-1140"/>
                      <a:stretch>
                        <a:fillRect/>
                      </a:stretch>
                    </p:blipFill>
                    <p:spPr bwMode="auto">
                      <a:xfrm>
                        <a:off x="611188" y="2349500"/>
                        <a:ext cx="4249737" cy="3738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81" name="Text Box 33"/>
          <p:cNvSpPr txBox="1">
            <a:spLocks noChangeArrowheads="1"/>
          </p:cNvSpPr>
          <p:nvPr/>
        </p:nvSpPr>
        <p:spPr bwMode="auto">
          <a:xfrm>
            <a:off x="5076825" y="4581525"/>
            <a:ext cx="3189288" cy="1157288"/>
          </a:xfrm>
          <a:prstGeom prst="rect">
            <a:avLst/>
          </a:prstGeom>
          <a:solidFill>
            <a:srgbClr val="FFFFFF"/>
          </a:solidFill>
          <a:ln w="9525">
            <a:noFill/>
            <a:miter lim="800000"/>
            <a:headEnd/>
            <a:tailEnd/>
          </a:ln>
        </p:spPr>
        <p:txBody>
          <a:bodyPr wrap="none"/>
          <a:lstStyle/>
          <a:p>
            <a:pPr algn="ctr"/>
            <a:endParaRPr lang="tr-TR" sz="2200">
              <a:latin typeface="Calibri" pitchFamily="34" charset="0"/>
            </a:endParaRPr>
          </a:p>
          <a:p>
            <a:pPr algn="ctr"/>
            <a:r>
              <a:rPr lang="tr-TR" sz="2200">
                <a:latin typeface="Calibri" pitchFamily="34" charset="0"/>
              </a:rPr>
              <a:t> + I</a:t>
            </a:r>
            <a:r>
              <a:rPr lang="tr-TR" sz="2200" baseline="-25000">
                <a:latin typeface="Calibri" pitchFamily="34" charset="0"/>
              </a:rPr>
              <a:t>1</a:t>
            </a:r>
            <a:r>
              <a:rPr lang="tr-TR" sz="2200">
                <a:latin typeface="Calibri" pitchFamily="34" charset="0"/>
              </a:rPr>
              <a:t> + I</a:t>
            </a:r>
            <a:r>
              <a:rPr lang="tr-TR" sz="2200" baseline="-25000">
                <a:latin typeface="Calibri" pitchFamily="34" charset="0"/>
              </a:rPr>
              <a:t>2</a:t>
            </a:r>
            <a:r>
              <a:rPr lang="tr-TR" sz="2200">
                <a:latin typeface="Calibri" pitchFamily="34" charset="0"/>
              </a:rPr>
              <a:t> – I</a:t>
            </a:r>
            <a:r>
              <a:rPr lang="tr-TR" sz="2200" baseline="-25000">
                <a:latin typeface="Calibri" pitchFamily="34" charset="0"/>
              </a:rPr>
              <a:t>3</a:t>
            </a:r>
            <a:r>
              <a:rPr lang="tr-TR" sz="2200">
                <a:latin typeface="Calibri" pitchFamily="34" charset="0"/>
              </a:rPr>
              <a:t> – I</a:t>
            </a:r>
            <a:r>
              <a:rPr lang="tr-TR" sz="2200" baseline="-25000">
                <a:latin typeface="Calibri" pitchFamily="34" charset="0"/>
              </a:rPr>
              <a:t>4</a:t>
            </a:r>
            <a:r>
              <a:rPr lang="tr-TR" sz="2200">
                <a:latin typeface="Calibri" pitchFamily="34" charset="0"/>
              </a:rPr>
              <a:t> – I</a:t>
            </a:r>
            <a:r>
              <a:rPr lang="tr-TR" sz="2200" baseline="-25000">
                <a:latin typeface="Calibri" pitchFamily="34" charset="0"/>
              </a:rPr>
              <a:t>5</a:t>
            </a:r>
            <a:r>
              <a:rPr lang="tr-TR" sz="2200">
                <a:latin typeface="Calibri" pitchFamily="34" charset="0"/>
              </a:rPr>
              <a:t> = 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78" name="2 İçerik Yer Tutucusu"/>
          <p:cNvSpPr>
            <a:spLocks noGrp="1"/>
          </p:cNvSpPr>
          <p:nvPr>
            <p:ph idx="4294967295"/>
          </p:nvPr>
        </p:nvSpPr>
        <p:spPr>
          <a:xfrm>
            <a:off x="287338" y="1052513"/>
            <a:ext cx="8856662" cy="5472112"/>
          </a:xfrm>
        </p:spPr>
        <p:txBody>
          <a:bodyPr/>
          <a:lstStyle/>
          <a:p>
            <a:pPr marL="87313" indent="3175">
              <a:buFont typeface="Arial" charset="0"/>
              <a:buNone/>
            </a:pPr>
            <a:r>
              <a:rPr lang="tr-TR" sz="2200" b="1"/>
              <a:t>ÖRNEK-4:</a:t>
            </a:r>
            <a:endParaRPr lang="tr-TR" sz="2200"/>
          </a:p>
          <a:p>
            <a:pPr marL="87313" indent="3175">
              <a:buFont typeface="Arial" charset="0"/>
              <a:buNone/>
            </a:pPr>
            <a:r>
              <a:rPr lang="tr-TR" sz="2200"/>
              <a:t>Aşağıdaki şekilde I</a:t>
            </a:r>
            <a:r>
              <a:rPr lang="tr-TR" sz="2200" baseline="-25000"/>
              <a:t>2</a:t>
            </a:r>
            <a:r>
              <a:rPr lang="tr-TR" sz="2200"/>
              <a:t> akım değerini bulunuz.		</a:t>
            </a:r>
          </a:p>
        </p:txBody>
      </p:sp>
      <p:sp>
        <p:nvSpPr>
          <p:cNvPr id="104480" name="1 Başlık"/>
          <p:cNvSpPr>
            <a:spLocks/>
          </p:cNvSpPr>
          <p:nvPr/>
        </p:nvSpPr>
        <p:spPr bwMode="auto">
          <a:xfrm>
            <a:off x="230188" y="115888"/>
            <a:ext cx="8518525"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3. KİRŞOFUN AKIMLAR KANUNU</a:t>
            </a:r>
          </a:p>
        </p:txBody>
      </p:sp>
      <p:sp>
        <p:nvSpPr>
          <p:cNvPr id="104481"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104482" name="Rectangle 12"/>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104483" name="Rectangle 7"/>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sp>
        <p:nvSpPr>
          <p:cNvPr id="104484" name="Rectangle 8"/>
          <p:cNvSpPr>
            <a:spLocks noChangeArrowheads="1"/>
          </p:cNvSpPr>
          <p:nvPr/>
        </p:nvSpPr>
        <p:spPr bwMode="auto">
          <a:xfrm>
            <a:off x="0" y="3141663"/>
            <a:ext cx="9144000" cy="0"/>
          </a:xfrm>
          <a:prstGeom prst="rect">
            <a:avLst/>
          </a:prstGeom>
          <a:noFill/>
          <a:ln w="9525">
            <a:noFill/>
            <a:miter lim="800000"/>
            <a:headEnd/>
            <a:tailEnd/>
          </a:ln>
        </p:spPr>
        <p:txBody>
          <a:bodyPr wrap="none" anchor="ctr">
            <a:spAutoFit/>
          </a:bodyPr>
          <a:lstStyle/>
          <a:p>
            <a:endParaRPr lang="tr-TR"/>
          </a:p>
        </p:txBody>
      </p:sp>
      <p:sp>
        <p:nvSpPr>
          <p:cNvPr id="104485" name="Rectangle 9"/>
          <p:cNvSpPr>
            <a:spLocks noChangeArrowheads="1"/>
          </p:cNvSpPr>
          <p:nvPr/>
        </p:nvSpPr>
        <p:spPr bwMode="auto">
          <a:xfrm>
            <a:off x="0" y="2205038"/>
            <a:ext cx="9144000" cy="0"/>
          </a:xfrm>
          <a:prstGeom prst="rect">
            <a:avLst/>
          </a:prstGeom>
          <a:noFill/>
          <a:ln w="9525">
            <a:noFill/>
            <a:miter lim="800000"/>
            <a:headEnd/>
            <a:tailEnd/>
          </a:ln>
        </p:spPr>
        <p:txBody>
          <a:bodyPr wrap="none" anchor="ctr">
            <a:spAutoFit/>
          </a:bodyPr>
          <a:lstStyle/>
          <a:p>
            <a:endParaRPr lang="tr-TR"/>
          </a:p>
        </p:txBody>
      </p:sp>
      <p:sp>
        <p:nvSpPr>
          <p:cNvPr id="104486" name="Rectangle 10"/>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104487" name="Rectangle 11"/>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04488" name="Rectangle 12"/>
          <p:cNvSpPr>
            <a:spLocks noChangeArrowheads="1"/>
          </p:cNvSpPr>
          <p:nvPr/>
        </p:nvSpPr>
        <p:spPr bwMode="auto">
          <a:xfrm>
            <a:off x="0" y="2528888"/>
            <a:ext cx="9144000" cy="0"/>
          </a:xfrm>
          <a:prstGeom prst="rect">
            <a:avLst/>
          </a:prstGeom>
          <a:noFill/>
          <a:ln w="9525">
            <a:noFill/>
            <a:miter lim="800000"/>
            <a:headEnd/>
            <a:tailEnd/>
          </a:ln>
        </p:spPr>
        <p:txBody>
          <a:bodyPr wrap="none" anchor="ctr">
            <a:spAutoFit/>
          </a:bodyPr>
          <a:lstStyle/>
          <a:p>
            <a:endParaRPr lang="tr-TR"/>
          </a:p>
        </p:txBody>
      </p:sp>
      <p:sp>
        <p:nvSpPr>
          <p:cNvPr id="104489" name="Rectangle 13"/>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tr-TR"/>
          </a:p>
        </p:txBody>
      </p:sp>
      <p:sp>
        <p:nvSpPr>
          <p:cNvPr id="104490" name="Rectangle 14"/>
          <p:cNvSpPr>
            <a:spLocks noChangeArrowheads="1"/>
          </p:cNvSpPr>
          <p:nvPr/>
        </p:nvSpPr>
        <p:spPr bwMode="auto">
          <a:xfrm>
            <a:off x="0" y="2805113"/>
            <a:ext cx="9144000" cy="0"/>
          </a:xfrm>
          <a:prstGeom prst="rect">
            <a:avLst/>
          </a:prstGeom>
          <a:noFill/>
          <a:ln w="9525">
            <a:noFill/>
            <a:miter lim="800000"/>
            <a:headEnd/>
            <a:tailEnd/>
          </a:ln>
        </p:spPr>
        <p:txBody>
          <a:bodyPr wrap="none" anchor="ctr">
            <a:spAutoFit/>
          </a:bodyPr>
          <a:lstStyle/>
          <a:p>
            <a:endParaRPr lang="tr-TR"/>
          </a:p>
        </p:txBody>
      </p:sp>
      <p:sp>
        <p:nvSpPr>
          <p:cNvPr id="104491" name="Rectangle 15"/>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tr-TR"/>
          </a:p>
        </p:txBody>
      </p:sp>
      <p:sp>
        <p:nvSpPr>
          <p:cNvPr id="104492" name="Rectangle 16"/>
          <p:cNvSpPr>
            <a:spLocks noChangeArrowheads="1"/>
          </p:cNvSpPr>
          <p:nvPr/>
        </p:nvSpPr>
        <p:spPr bwMode="auto">
          <a:xfrm>
            <a:off x="0" y="2809875"/>
            <a:ext cx="9144000" cy="0"/>
          </a:xfrm>
          <a:prstGeom prst="rect">
            <a:avLst/>
          </a:prstGeom>
          <a:noFill/>
          <a:ln w="9525">
            <a:noFill/>
            <a:miter lim="800000"/>
            <a:headEnd/>
            <a:tailEnd/>
          </a:ln>
        </p:spPr>
        <p:txBody>
          <a:bodyPr wrap="none" anchor="ctr">
            <a:spAutoFit/>
          </a:bodyPr>
          <a:lstStyle/>
          <a:p>
            <a:endParaRPr lang="tr-TR"/>
          </a:p>
        </p:txBody>
      </p:sp>
      <p:sp>
        <p:nvSpPr>
          <p:cNvPr id="104493" name="Rectangle 18"/>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104494" name="Rectangle 22"/>
          <p:cNvSpPr>
            <a:spLocks noChangeArrowheads="1"/>
          </p:cNvSpPr>
          <p:nvPr/>
        </p:nvSpPr>
        <p:spPr bwMode="auto">
          <a:xfrm>
            <a:off x="0" y="1419225"/>
            <a:ext cx="9144000" cy="0"/>
          </a:xfrm>
          <a:prstGeom prst="rect">
            <a:avLst/>
          </a:prstGeom>
          <a:noFill/>
          <a:ln w="9525">
            <a:noFill/>
            <a:miter lim="800000"/>
            <a:headEnd/>
            <a:tailEnd/>
          </a:ln>
        </p:spPr>
        <p:txBody>
          <a:bodyPr wrap="none" anchor="ctr">
            <a:spAutoFit/>
          </a:bodyPr>
          <a:lstStyle/>
          <a:p>
            <a:endParaRPr lang="tr-TR"/>
          </a:p>
        </p:txBody>
      </p:sp>
      <p:sp>
        <p:nvSpPr>
          <p:cNvPr id="104495" name="Rectangle 19"/>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104496" name="Rectangle 20"/>
          <p:cNvSpPr>
            <a:spLocks noChangeArrowheads="1"/>
          </p:cNvSpPr>
          <p:nvPr/>
        </p:nvSpPr>
        <p:spPr bwMode="auto">
          <a:xfrm>
            <a:off x="0" y="3143250"/>
            <a:ext cx="9144000" cy="0"/>
          </a:xfrm>
          <a:prstGeom prst="rect">
            <a:avLst/>
          </a:prstGeom>
          <a:noFill/>
          <a:ln w="9525">
            <a:noFill/>
            <a:miter lim="800000"/>
            <a:headEnd/>
            <a:tailEnd/>
          </a:ln>
        </p:spPr>
        <p:txBody>
          <a:bodyPr wrap="none" anchor="ctr">
            <a:spAutoFit/>
          </a:bodyPr>
          <a:lstStyle/>
          <a:p>
            <a:endParaRPr lang="tr-TR"/>
          </a:p>
        </p:txBody>
      </p:sp>
      <p:sp>
        <p:nvSpPr>
          <p:cNvPr id="104497" name="Rectangle 21"/>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04498" name="Rectangle 22"/>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04499" name="Rectangle 23"/>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104500" name="Rectangle 24"/>
          <p:cNvSpPr>
            <a:spLocks noChangeArrowheads="1"/>
          </p:cNvSpPr>
          <p:nvPr/>
        </p:nvSpPr>
        <p:spPr bwMode="auto">
          <a:xfrm>
            <a:off x="0" y="2492375"/>
            <a:ext cx="9144000" cy="0"/>
          </a:xfrm>
          <a:prstGeom prst="rect">
            <a:avLst/>
          </a:prstGeom>
          <a:noFill/>
          <a:ln w="9525">
            <a:noFill/>
            <a:miter lim="800000"/>
            <a:headEnd/>
            <a:tailEnd/>
          </a:ln>
        </p:spPr>
        <p:txBody>
          <a:bodyPr wrap="none" anchor="ctr">
            <a:spAutoFit/>
          </a:bodyPr>
          <a:lstStyle/>
          <a:p>
            <a:endParaRPr lang="tr-TR"/>
          </a:p>
        </p:txBody>
      </p:sp>
      <p:sp>
        <p:nvSpPr>
          <p:cNvPr id="104501" name="Rectangle 25"/>
          <p:cNvSpPr>
            <a:spLocks noChangeArrowheads="1"/>
          </p:cNvSpPr>
          <p:nvPr/>
        </p:nvSpPr>
        <p:spPr bwMode="auto">
          <a:xfrm>
            <a:off x="0" y="2405063"/>
            <a:ext cx="9144000" cy="0"/>
          </a:xfrm>
          <a:prstGeom prst="rect">
            <a:avLst/>
          </a:prstGeom>
          <a:noFill/>
          <a:ln w="9525">
            <a:noFill/>
            <a:miter lim="800000"/>
            <a:headEnd/>
            <a:tailEnd/>
          </a:ln>
        </p:spPr>
        <p:txBody>
          <a:bodyPr wrap="none" anchor="ctr">
            <a:spAutoFit/>
          </a:bodyPr>
          <a:lstStyle/>
          <a:p>
            <a:endParaRPr lang="tr-TR"/>
          </a:p>
        </p:txBody>
      </p:sp>
      <p:sp>
        <p:nvSpPr>
          <p:cNvPr id="104502" name="Rectangle 26"/>
          <p:cNvSpPr>
            <a:spLocks noChangeArrowheads="1"/>
          </p:cNvSpPr>
          <p:nvPr/>
        </p:nvSpPr>
        <p:spPr bwMode="auto">
          <a:xfrm>
            <a:off x="0" y="2419350"/>
            <a:ext cx="9144000" cy="0"/>
          </a:xfrm>
          <a:prstGeom prst="rect">
            <a:avLst/>
          </a:prstGeom>
          <a:noFill/>
          <a:ln w="9525">
            <a:noFill/>
            <a:miter lim="800000"/>
            <a:headEnd/>
            <a:tailEnd/>
          </a:ln>
        </p:spPr>
        <p:txBody>
          <a:bodyPr wrap="none" anchor="ctr">
            <a:spAutoFit/>
          </a:bodyPr>
          <a:lstStyle/>
          <a:p>
            <a:endParaRPr lang="tr-TR"/>
          </a:p>
        </p:txBody>
      </p:sp>
      <p:sp>
        <p:nvSpPr>
          <p:cNvPr id="104503" name="Rectangle 30"/>
          <p:cNvSpPr>
            <a:spLocks noChangeArrowheads="1"/>
          </p:cNvSpPr>
          <p:nvPr/>
        </p:nvSpPr>
        <p:spPr bwMode="auto">
          <a:xfrm>
            <a:off x="0" y="2143125"/>
            <a:ext cx="9144000" cy="0"/>
          </a:xfrm>
          <a:prstGeom prst="rect">
            <a:avLst/>
          </a:prstGeom>
          <a:noFill/>
          <a:ln w="9525">
            <a:noFill/>
            <a:miter lim="800000"/>
            <a:headEnd/>
            <a:tailEnd/>
          </a:ln>
        </p:spPr>
        <p:txBody>
          <a:bodyPr wrap="none" anchor="ctr">
            <a:spAutoFit/>
          </a:bodyPr>
          <a:lstStyle/>
          <a:p>
            <a:endParaRPr lang="tr-TR"/>
          </a:p>
        </p:txBody>
      </p:sp>
      <p:graphicFrame>
        <p:nvGraphicFramePr>
          <p:cNvPr id="104477" name="Object 29"/>
          <p:cNvGraphicFramePr>
            <a:graphicFrameLocks noChangeAspect="1"/>
          </p:cNvGraphicFramePr>
          <p:nvPr/>
        </p:nvGraphicFramePr>
        <p:xfrm>
          <a:off x="684213" y="2133600"/>
          <a:ext cx="2663825" cy="3529013"/>
        </p:xfrm>
        <a:graphic>
          <a:graphicData uri="http://schemas.openxmlformats.org/presentationml/2006/ole">
            <mc:AlternateContent xmlns:mc="http://schemas.openxmlformats.org/markup-compatibility/2006">
              <mc:Choice xmlns:v="urn:schemas-microsoft-com:vml" Requires="v">
                <p:oleObj spid="_x0000_s104482" name="Visio" r:id="rId3" imgW="1430640" imgH="2216520" progId="Visio.Drawing.11">
                  <p:embed/>
                </p:oleObj>
              </mc:Choice>
              <mc:Fallback>
                <p:oleObj name="Visio" r:id="rId3" imgW="1430640" imgH="2216520" progId="Visio.Drawing.11">
                  <p:embed/>
                  <p:pic>
                    <p:nvPicPr>
                      <p:cNvPr id="0"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133600"/>
                        <a:ext cx="2663825" cy="3529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504" name="Rectangle 31"/>
          <p:cNvSpPr>
            <a:spLocks noChangeArrowheads="1"/>
          </p:cNvSpPr>
          <p:nvPr/>
        </p:nvSpPr>
        <p:spPr bwMode="auto">
          <a:xfrm>
            <a:off x="4211638" y="2135188"/>
            <a:ext cx="4321175" cy="3935412"/>
          </a:xfrm>
          <a:prstGeom prst="rect">
            <a:avLst/>
          </a:prstGeom>
          <a:noFill/>
          <a:ln w="9525">
            <a:noFill/>
            <a:miter lim="800000"/>
            <a:headEnd/>
            <a:tailEnd/>
          </a:ln>
        </p:spPr>
        <p:txBody>
          <a:bodyPr anchor="ctr">
            <a:spAutoFit/>
          </a:bodyPr>
          <a:lstStyle/>
          <a:p>
            <a:pPr>
              <a:lnSpc>
                <a:spcPct val="140000"/>
              </a:lnSpc>
            </a:pPr>
            <a:r>
              <a:rPr lang="tr-TR" sz="2000">
                <a:latin typeface="Calibri" pitchFamily="34" charset="0"/>
              </a:rPr>
              <a:t>ÇÖZÜM:</a:t>
            </a:r>
          </a:p>
          <a:p>
            <a:pPr>
              <a:lnSpc>
                <a:spcPct val="140000"/>
              </a:lnSpc>
            </a:pPr>
            <a:endParaRPr lang="tr-TR" sz="2000">
              <a:latin typeface="Calibri" pitchFamily="34" charset="0"/>
            </a:endParaRPr>
          </a:p>
          <a:p>
            <a:pPr>
              <a:lnSpc>
                <a:spcPct val="140000"/>
              </a:lnSpc>
            </a:pPr>
            <a:r>
              <a:rPr lang="tr-TR" sz="2000">
                <a:latin typeface="Calibri" pitchFamily="34" charset="0"/>
              </a:rPr>
              <a:t>Kirşofun akımlar kanununa göre gelen akımlar giden akımlara eşittir.</a:t>
            </a:r>
          </a:p>
          <a:p>
            <a:pPr>
              <a:lnSpc>
                <a:spcPct val="140000"/>
              </a:lnSpc>
            </a:pPr>
            <a:endParaRPr lang="tr-TR" sz="2000">
              <a:latin typeface="Calibri" pitchFamily="34" charset="0"/>
            </a:endParaRPr>
          </a:p>
          <a:p>
            <a:pPr>
              <a:lnSpc>
                <a:spcPct val="140000"/>
              </a:lnSpc>
            </a:pPr>
            <a:r>
              <a:rPr lang="tr-TR" sz="2000">
                <a:latin typeface="Calibri" pitchFamily="34" charset="0"/>
              </a:rPr>
              <a:t>I</a:t>
            </a:r>
            <a:r>
              <a:rPr lang="tr-TR" sz="2000" baseline="-25000">
                <a:latin typeface="Calibri" pitchFamily="34" charset="0"/>
              </a:rPr>
              <a:t>T</a:t>
            </a:r>
            <a:r>
              <a:rPr lang="tr-TR" sz="2000">
                <a:latin typeface="Calibri" pitchFamily="34" charset="0"/>
              </a:rPr>
              <a:t> = I</a:t>
            </a:r>
            <a:r>
              <a:rPr lang="tr-TR" sz="2000" baseline="-25000">
                <a:latin typeface="Calibri" pitchFamily="34" charset="0"/>
              </a:rPr>
              <a:t>1</a:t>
            </a:r>
            <a:r>
              <a:rPr lang="tr-TR" sz="2000">
                <a:latin typeface="Calibri" pitchFamily="34" charset="0"/>
              </a:rPr>
              <a:t> + I</a:t>
            </a:r>
            <a:r>
              <a:rPr lang="tr-TR" sz="2000" baseline="-25000">
                <a:latin typeface="Calibri" pitchFamily="34" charset="0"/>
              </a:rPr>
              <a:t>2</a:t>
            </a:r>
            <a:r>
              <a:rPr lang="tr-TR" sz="2000">
                <a:latin typeface="Calibri" pitchFamily="34" charset="0"/>
              </a:rPr>
              <a:t> + I</a:t>
            </a:r>
            <a:r>
              <a:rPr lang="tr-TR" sz="2000" baseline="-25000">
                <a:latin typeface="Calibri" pitchFamily="34" charset="0"/>
              </a:rPr>
              <a:t>3</a:t>
            </a:r>
          </a:p>
          <a:p>
            <a:pPr>
              <a:lnSpc>
                <a:spcPct val="140000"/>
              </a:lnSpc>
            </a:pPr>
            <a:r>
              <a:rPr lang="tr-TR" sz="2000">
                <a:latin typeface="Calibri" pitchFamily="34" charset="0"/>
              </a:rPr>
              <a:t>160mA = 60mA + I</a:t>
            </a:r>
            <a:r>
              <a:rPr lang="tr-TR" sz="2000" baseline="-25000">
                <a:latin typeface="Calibri" pitchFamily="34" charset="0"/>
              </a:rPr>
              <a:t>2</a:t>
            </a:r>
            <a:r>
              <a:rPr lang="tr-TR" sz="2000">
                <a:latin typeface="Calibri" pitchFamily="34" charset="0"/>
              </a:rPr>
              <a:t> + 40mA</a:t>
            </a:r>
          </a:p>
          <a:p>
            <a:pPr>
              <a:lnSpc>
                <a:spcPct val="140000"/>
              </a:lnSpc>
            </a:pPr>
            <a:r>
              <a:rPr lang="tr-TR" sz="2000">
                <a:latin typeface="Calibri" pitchFamily="34" charset="0"/>
              </a:rPr>
              <a:t>I</a:t>
            </a:r>
            <a:r>
              <a:rPr lang="tr-TR" sz="2000" baseline="-25000">
                <a:latin typeface="Calibri" pitchFamily="34" charset="0"/>
              </a:rPr>
              <a:t>2</a:t>
            </a:r>
            <a:r>
              <a:rPr lang="tr-TR" sz="2000">
                <a:latin typeface="Calibri" pitchFamily="34" charset="0"/>
              </a:rPr>
              <a:t> = 160mA – 60mA – 40mA</a:t>
            </a:r>
          </a:p>
          <a:p>
            <a:pPr>
              <a:lnSpc>
                <a:spcPct val="140000"/>
              </a:lnSpc>
            </a:pPr>
            <a:r>
              <a:rPr lang="tr-TR" sz="2000">
                <a:latin typeface="Calibri" pitchFamily="34" charset="0"/>
              </a:rPr>
              <a:t>I</a:t>
            </a:r>
            <a:r>
              <a:rPr lang="tr-TR" sz="2000" baseline="-25000">
                <a:latin typeface="Calibri" pitchFamily="34" charset="0"/>
              </a:rPr>
              <a:t>2</a:t>
            </a:r>
            <a:r>
              <a:rPr lang="tr-TR" sz="2000">
                <a:latin typeface="Calibri" pitchFamily="34" charset="0"/>
              </a:rPr>
              <a:t> = 60mA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03" name="2 İçerik Yer Tutucusu"/>
          <p:cNvSpPr>
            <a:spLocks noGrp="1"/>
          </p:cNvSpPr>
          <p:nvPr>
            <p:ph idx="4294967295"/>
          </p:nvPr>
        </p:nvSpPr>
        <p:spPr>
          <a:xfrm>
            <a:off x="287338" y="1052513"/>
            <a:ext cx="8856662" cy="5472112"/>
          </a:xfrm>
        </p:spPr>
        <p:txBody>
          <a:bodyPr/>
          <a:lstStyle/>
          <a:p>
            <a:pPr marL="87313" indent="3175">
              <a:buFont typeface="Arial" charset="0"/>
              <a:buNone/>
            </a:pPr>
            <a:r>
              <a:rPr lang="tr-TR" sz="2200"/>
              <a:t>Bir paralel devre akım bölücü devredir. Çünkü düğüm noktasına gelen akım düğüme bağlı kollara dağılır. Bu durum aşağıdaki devrede gösterilmiştir. 		</a:t>
            </a:r>
          </a:p>
        </p:txBody>
      </p:sp>
      <p:sp>
        <p:nvSpPr>
          <p:cNvPr id="105505" name="1 Başlık"/>
          <p:cNvSpPr>
            <a:spLocks/>
          </p:cNvSpPr>
          <p:nvPr/>
        </p:nvSpPr>
        <p:spPr bwMode="auto">
          <a:xfrm>
            <a:off x="230188" y="115888"/>
            <a:ext cx="8518525"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4. AKIM BÖLÜCÜLER</a:t>
            </a:r>
            <a:r>
              <a:rPr lang="tr-TR" sz="3000">
                <a:latin typeface="Calibri" pitchFamily="34" charset="0"/>
              </a:rPr>
              <a:t> </a:t>
            </a:r>
          </a:p>
        </p:txBody>
      </p:sp>
      <p:sp>
        <p:nvSpPr>
          <p:cNvPr id="105506"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105507" name="Rectangle 12"/>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105508" name="Rectangle 7"/>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sp>
        <p:nvSpPr>
          <p:cNvPr id="105509" name="Rectangle 8"/>
          <p:cNvSpPr>
            <a:spLocks noChangeArrowheads="1"/>
          </p:cNvSpPr>
          <p:nvPr/>
        </p:nvSpPr>
        <p:spPr bwMode="auto">
          <a:xfrm>
            <a:off x="0" y="3141663"/>
            <a:ext cx="9144000" cy="0"/>
          </a:xfrm>
          <a:prstGeom prst="rect">
            <a:avLst/>
          </a:prstGeom>
          <a:noFill/>
          <a:ln w="9525">
            <a:noFill/>
            <a:miter lim="800000"/>
            <a:headEnd/>
            <a:tailEnd/>
          </a:ln>
        </p:spPr>
        <p:txBody>
          <a:bodyPr wrap="none" anchor="ctr">
            <a:spAutoFit/>
          </a:bodyPr>
          <a:lstStyle/>
          <a:p>
            <a:endParaRPr lang="tr-TR"/>
          </a:p>
        </p:txBody>
      </p:sp>
      <p:sp>
        <p:nvSpPr>
          <p:cNvPr id="105510" name="Rectangle 9"/>
          <p:cNvSpPr>
            <a:spLocks noChangeArrowheads="1"/>
          </p:cNvSpPr>
          <p:nvPr/>
        </p:nvSpPr>
        <p:spPr bwMode="auto">
          <a:xfrm>
            <a:off x="0" y="2205038"/>
            <a:ext cx="9144000" cy="0"/>
          </a:xfrm>
          <a:prstGeom prst="rect">
            <a:avLst/>
          </a:prstGeom>
          <a:noFill/>
          <a:ln w="9525">
            <a:noFill/>
            <a:miter lim="800000"/>
            <a:headEnd/>
            <a:tailEnd/>
          </a:ln>
        </p:spPr>
        <p:txBody>
          <a:bodyPr wrap="none" anchor="ctr">
            <a:spAutoFit/>
          </a:bodyPr>
          <a:lstStyle/>
          <a:p>
            <a:endParaRPr lang="tr-TR"/>
          </a:p>
        </p:txBody>
      </p:sp>
      <p:sp>
        <p:nvSpPr>
          <p:cNvPr id="105511" name="Rectangle 10"/>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105512" name="Rectangle 11"/>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05513" name="Rectangle 12"/>
          <p:cNvSpPr>
            <a:spLocks noChangeArrowheads="1"/>
          </p:cNvSpPr>
          <p:nvPr/>
        </p:nvSpPr>
        <p:spPr bwMode="auto">
          <a:xfrm>
            <a:off x="0" y="2528888"/>
            <a:ext cx="9144000" cy="0"/>
          </a:xfrm>
          <a:prstGeom prst="rect">
            <a:avLst/>
          </a:prstGeom>
          <a:noFill/>
          <a:ln w="9525">
            <a:noFill/>
            <a:miter lim="800000"/>
            <a:headEnd/>
            <a:tailEnd/>
          </a:ln>
        </p:spPr>
        <p:txBody>
          <a:bodyPr wrap="none" anchor="ctr">
            <a:spAutoFit/>
          </a:bodyPr>
          <a:lstStyle/>
          <a:p>
            <a:endParaRPr lang="tr-TR"/>
          </a:p>
        </p:txBody>
      </p:sp>
      <p:sp>
        <p:nvSpPr>
          <p:cNvPr id="105514" name="Rectangle 13"/>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tr-TR"/>
          </a:p>
        </p:txBody>
      </p:sp>
      <p:sp>
        <p:nvSpPr>
          <p:cNvPr id="105515" name="Rectangle 14"/>
          <p:cNvSpPr>
            <a:spLocks noChangeArrowheads="1"/>
          </p:cNvSpPr>
          <p:nvPr/>
        </p:nvSpPr>
        <p:spPr bwMode="auto">
          <a:xfrm>
            <a:off x="0" y="2805113"/>
            <a:ext cx="9144000" cy="0"/>
          </a:xfrm>
          <a:prstGeom prst="rect">
            <a:avLst/>
          </a:prstGeom>
          <a:noFill/>
          <a:ln w="9525">
            <a:noFill/>
            <a:miter lim="800000"/>
            <a:headEnd/>
            <a:tailEnd/>
          </a:ln>
        </p:spPr>
        <p:txBody>
          <a:bodyPr wrap="none" anchor="ctr">
            <a:spAutoFit/>
          </a:bodyPr>
          <a:lstStyle/>
          <a:p>
            <a:endParaRPr lang="tr-TR"/>
          </a:p>
        </p:txBody>
      </p:sp>
      <p:sp>
        <p:nvSpPr>
          <p:cNvPr id="105516" name="Rectangle 15"/>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tr-TR"/>
          </a:p>
        </p:txBody>
      </p:sp>
      <p:sp>
        <p:nvSpPr>
          <p:cNvPr id="105517" name="Rectangle 16"/>
          <p:cNvSpPr>
            <a:spLocks noChangeArrowheads="1"/>
          </p:cNvSpPr>
          <p:nvPr/>
        </p:nvSpPr>
        <p:spPr bwMode="auto">
          <a:xfrm>
            <a:off x="0" y="2809875"/>
            <a:ext cx="9144000" cy="0"/>
          </a:xfrm>
          <a:prstGeom prst="rect">
            <a:avLst/>
          </a:prstGeom>
          <a:noFill/>
          <a:ln w="9525">
            <a:noFill/>
            <a:miter lim="800000"/>
            <a:headEnd/>
            <a:tailEnd/>
          </a:ln>
        </p:spPr>
        <p:txBody>
          <a:bodyPr wrap="none" anchor="ctr">
            <a:spAutoFit/>
          </a:bodyPr>
          <a:lstStyle/>
          <a:p>
            <a:endParaRPr lang="tr-TR"/>
          </a:p>
        </p:txBody>
      </p:sp>
      <p:sp>
        <p:nvSpPr>
          <p:cNvPr id="105518" name="Rectangle 18"/>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105519" name="Rectangle 22"/>
          <p:cNvSpPr>
            <a:spLocks noChangeArrowheads="1"/>
          </p:cNvSpPr>
          <p:nvPr/>
        </p:nvSpPr>
        <p:spPr bwMode="auto">
          <a:xfrm>
            <a:off x="0" y="1419225"/>
            <a:ext cx="9144000" cy="0"/>
          </a:xfrm>
          <a:prstGeom prst="rect">
            <a:avLst/>
          </a:prstGeom>
          <a:noFill/>
          <a:ln w="9525">
            <a:noFill/>
            <a:miter lim="800000"/>
            <a:headEnd/>
            <a:tailEnd/>
          </a:ln>
        </p:spPr>
        <p:txBody>
          <a:bodyPr wrap="none" anchor="ctr">
            <a:spAutoFit/>
          </a:bodyPr>
          <a:lstStyle/>
          <a:p>
            <a:endParaRPr lang="tr-TR"/>
          </a:p>
        </p:txBody>
      </p:sp>
      <p:sp>
        <p:nvSpPr>
          <p:cNvPr id="105520" name="Rectangle 19"/>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105521" name="Rectangle 20"/>
          <p:cNvSpPr>
            <a:spLocks noChangeArrowheads="1"/>
          </p:cNvSpPr>
          <p:nvPr/>
        </p:nvSpPr>
        <p:spPr bwMode="auto">
          <a:xfrm>
            <a:off x="0" y="3143250"/>
            <a:ext cx="9144000" cy="0"/>
          </a:xfrm>
          <a:prstGeom prst="rect">
            <a:avLst/>
          </a:prstGeom>
          <a:noFill/>
          <a:ln w="9525">
            <a:noFill/>
            <a:miter lim="800000"/>
            <a:headEnd/>
            <a:tailEnd/>
          </a:ln>
        </p:spPr>
        <p:txBody>
          <a:bodyPr wrap="none" anchor="ctr">
            <a:spAutoFit/>
          </a:bodyPr>
          <a:lstStyle/>
          <a:p>
            <a:endParaRPr lang="tr-TR"/>
          </a:p>
        </p:txBody>
      </p:sp>
      <p:sp>
        <p:nvSpPr>
          <p:cNvPr id="105522" name="Rectangle 21"/>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05523" name="Rectangle 22"/>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05524" name="Rectangle 23"/>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105525" name="Rectangle 24"/>
          <p:cNvSpPr>
            <a:spLocks noChangeArrowheads="1"/>
          </p:cNvSpPr>
          <p:nvPr/>
        </p:nvSpPr>
        <p:spPr bwMode="auto">
          <a:xfrm>
            <a:off x="0" y="2492375"/>
            <a:ext cx="9144000" cy="0"/>
          </a:xfrm>
          <a:prstGeom prst="rect">
            <a:avLst/>
          </a:prstGeom>
          <a:noFill/>
          <a:ln w="9525">
            <a:noFill/>
            <a:miter lim="800000"/>
            <a:headEnd/>
            <a:tailEnd/>
          </a:ln>
        </p:spPr>
        <p:txBody>
          <a:bodyPr wrap="none" anchor="ctr">
            <a:spAutoFit/>
          </a:bodyPr>
          <a:lstStyle/>
          <a:p>
            <a:endParaRPr lang="tr-TR"/>
          </a:p>
        </p:txBody>
      </p:sp>
      <p:sp>
        <p:nvSpPr>
          <p:cNvPr id="105526" name="Rectangle 25"/>
          <p:cNvSpPr>
            <a:spLocks noChangeArrowheads="1"/>
          </p:cNvSpPr>
          <p:nvPr/>
        </p:nvSpPr>
        <p:spPr bwMode="auto">
          <a:xfrm>
            <a:off x="0" y="2405063"/>
            <a:ext cx="9144000" cy="0"/>
          </a:xfrm>
          <a:prstGeom prst="rect">
            <a:avLst/>
          </a:prstGeom>
          <a:noFill/>
          <a:ln w="9525">
            <a:noFill/>
            <a:miter lim="800000"/>
            <a:headEnd/>
            <a:tailEnd/>
          </a:ln>
        </p:spPr>
        <p:txBody>
          <a:bodyPr wrap="none" anchor="ctr">
            <a:spAutoFit/>
          </a:bodyPr>
          <a:lstStyle/>
          <a:p>
            <a:endParaRPr lang="tr-TR"/>
          </a:p>
        </p:txBody>
      </p:sp>
      <p:sp>
        <p:nvSpPr>
          <p:cNvPr id="105527" name="Rectangle 26"/>
          <p:cNvSpPr>
            <a:spLocks noChangeArrowheads="1"/>
          </p:cNvSpPr>
          <p:nvPr/>
        </p:nvSpPr>
        <p:spPr bwMode="auto">
          <a:xfrm>
            <a:off x="0" y="2419350"/>
            <a:ext cx="9144000" cy="0"/>
          </a:xfrm>
          <a:prstGeom prst="rect">
            <a:avLst/>
          </a:prstGeom>
          <a:noFill/>
          <a:ln w="9525">
            <a:noFill/>
            <a:miter lim="800000"/>
            <a:headEnd/>
            <a:tailEnd/>
          </a:ln>
        </p:spPr>
        <p:txBody>
          <a:bodyPr wrap="none" anchor="ctr">
            <a:spAutoFit/>
          </a:bodyPr>
          <a:lstStyle/>
          <a:p>
            <a:endParaRPr lang="tr-TR"/>
          </a:p>
        </p:txBody>
      </p:sp>
      <p:sp>
        <p:nvSpPr>
          <p:cNvPr id="105528" name="Rectangle 27"/>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sp>
        <p:nvSpPr>
          <p:cNvPr id="105529" name="Rectangle 31"/>
          <p:cNvSpPr>
            <a:spLocks noChangeArrowheads="1"/>
          </p:cNvSpPr>
          <p:nvPr/>
        </p:nvSpPr>
        <p:spPr bwMode="auto">
          <a:xfrm>
            <a:off x="0" y="2338388"/>
            <a:ext cx="9144000" cy="0"/>
          </a:xfrm>
          <a:prstGeom prst="rect">
            <a:avLst/>
          </a:prstGeom>
          <a:noFill/>
          <a:ln w="9525">
            <a:noFill/>
            <a:miter lim="800000"/>
            <a:headEnd/>
            <a:tailEnd/>
          </a:ln>
        </p:spPr>
        <p:txBody>
          <a:bodyPr wrap="none" anchor="ctr">
            <a:spAutoFit/>
          </a:bodyPr>
          <a:lstStyle/>
          <a:p>
            <a:endParaRPr lang="tr-TR"/>
          </a:p>
        </p:txBody>
      </p:sp>
      <p:graphicFrame>
        <p:nvGraphicFramePr>
          <p:cNvPr id="105502" name="Object 30"/>
          <p:cNvGraphicFramePr>
            <a:graphicFrameLocks noChangeAspect="1"/>
          </p:cNvGraphicFramePr>
          <p:nvPr/>
        </p:nvGraphicFramePr>
        <p:xfrm>
          <a:off x="468313" y="1989138"/>
          <a:ext cx="2578100" cy="3168650"/>
        </p:xfrm>
        <a:graphic>
          <a:graphicData uri="http://schemas.openxmlformats.org/presentationml/2006/ole">
            <mc:AlternateContent xmlns:mc="http://schemas.openxmlformats.org/markup-compatibility/2006">
              <mc:Choice xmlns:v="urn:schemas-microsoft-com:vml" Requires="v">
                <p:oleObj spid="_x0000_s105507" name="Visio" r:id="rId3" imgW="1430640" imgH="2181960" progId="Visio.Drawing.11">
                  <p:embed/>
                </p:oleObj>
              </mc:Choice>
              <mc:Fallback>
                <p:oleObj name="Visio" r:id="rId3" imgW="1430640" imgH="2181960" progId="Visio.Drawing.11">
                  <p:embed/>
                  <p:pic>
                    <p:nvPicPr>
                      <p:cNvPr id="0"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989138"/>
                        <a:ext cx="2578100" cy="316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530" name="Rectangle 32"/>
          <p:cNvSpPr>
            <a:spLocks noChangeArrowheads="1"/>
          </p:cNvSpPr>
          <p:nvPr/>
        </p:nvSpPr>
        <p:spPr bwMode="auto">
          <a:xfrm>
            <a:off x="395288" y="5235575"/>
            <a:ext cx="2881312" cy="641350"/>
          </a:xfrm>
          <a:prstGeom prst="rect">
            <a:avLst/>
          </a:prstGeom>
          <a:noFill/>
          <a:ln w="9525">
            <a:noFill/>
            <a:miter lim="800000"/>
            <a:headEnd/>
            <a:tailEnd/>
          </a:ln>
        </p:spPr>
        <p:txBody>
          <a:bodyPr anchor="ctr">
            <a:spAutoFit/>
          </a:bodyPr>
          <a:lstStyle/>
          <a:p>
            <a:r>
              <a:rPr lang="tr-TR">
                <a:latin typeface="Calibri" pitchFamily="34" charset="0"/>
              </a:rPr>
              <a:t>Kollardaki dirençler ile geçen akımlar ters orantılıdır. </a:t>
            </a:r>
          </a:p>
        </p:txBody>
      </p:sp>
      <p:sp>
        <p:nvSpPr>
          <p:cNvPr id="105531" name="Rectangle 33"/>
          <p:cNvSpPr>
            <a:spLocks noChangeArrowheads="1"/>
          </p:cNvSpPr>
          <p:nvPr/>
        </p:nvSpPr>
        <p:spPr bwMode="auto">
          <a:xfrm>
            <a:off x="3635375" y="2416175"/>
            <a:ext cx="5184775" cy="3441700"/>
          </a:xfrm>
          <a:prstGeom prst="rect">
            <a:avLst/>
          </a:prstGeom>
          <a:noFill/>
          <a:ln w="9525">
            <a:noFill/>
            <a:miter lim="800000"/>
            <a:headEnd/>
            <a:tailEnd/>
          </a:ln>
        </p:spPr>
        <p:txBody>
          <a:bodyPr anchor="ctr">
            <a:spAutoFit/>
          </a:bodyPr>
          <a:lstStyle/>
          <a:p>
            <a:pPr algn="just"/>
            <a:r>
              <a:rPr lang="tr-TR" sz="2200">
                <a:latin typeface="Calibri" pitchFamily="34" charset="0"/>
              </a:rPr>
              <a:t>Şekildeki devrede düğüm noktasına I</a:t>
            </a:r>
            <a:r>
              <a:rPr lang="tr-TR" sz="2200" baseline="-25000">
                <a:latin typeface="Calibri" pitchFamily="34" charset="0"/>
              </a:rPr>
              <a:t>T</a:t>
            </a:r>
            <a:r>
              <a:rPr lang="tr-TR" sz="2200">
                <a:latin typeface="Calibri" pitchFamily="34" charset="0"/>
              </a:rPr>
              <a:t> akımı gelmektedir. Daha sonra bu akım I</a:t>
            </a:r>
            <a:r>
              <a:rPr lang="tr-TR" sz="2200" baseline="-25000">
                <a:latin typeface="Calibri" pitchFamily="34" charset="0"/>
              </a:rPr>
              <a:t>1</a:t>
            </a:r>
            <a:r>
              <a:rPr lang="tr-TR" sz="2200">
                <a:latin typeface="Calibri" pitchFamily="34" charset="0"/>
              </a:rPr>
              <a:t> ve I</a:t>
            </a:r>
            <a:r>
              <a:rPr lang="tr-TR" sz="2200" baseline="-25000">
                <a:latin typeface="Calibri" pitchFamily="34" charset="0"/>
              </a:rPr>
              <a:t>2</a:t>
            </a:r>
            <a:r>
              <a:rPr lang="tr-TR" sz="2200">
                <a:latin typeface="Calibri" pitchFamily="34" charset="0"/>
              </a:rPr>
              <a:t> olmak üzere iki kola ayrılmaktadır. </a:t>
            </a:r>
            <a:r>
              <a:rPr lang="tr-TR" sz="2200" b="1">
                <a:latin typeface="Calibri" pitchFamily="34" charset="0"/>
              </a:rPr>
              <a:t>Paralel kollara bölünen akımların büyüklüğü kollardaki dirençlerle ters orantılıdır.</a:t>
            </a:r>
            <a:r>
              <a:rPr lang="tr-TR" sz="2200">
                <a:latin typeface="Calibri" pitchFamily="34" charset="0"/>
              </a:rPr>
              <a:t> Yani koldaki direnç büyükse o koldan düşük akım, koldaki direnç küçükse o koldan yüksek akım geçecektir.  Çünkü her kola düşen gerilim eşittir. Akımı belirleyen direnç değerleridir.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32" name="2 İçerik Yer Tutucusu"/>
          <p:cNvSpPr>
            <a:spLocks noGrp="1"/>
          </p:cNvSpPr>
          <p:nvPr>
            <p:ph idx="4294967295"/>
          </p:nvPr>
        </p:nvSpPr>
        <p:spPr>
          <a:xfrm>
            <a:off x="287338" y="1052513"/>
            <a:ext cx="8856662" cy="5472112"/>
          </a:xfrm>
        </p:spPr>
        <p:txBody>
          <a:bodyPr/>
          <a:lstStyle/>
          <a:p>
            <a:pPr marL="87313" indent="3175">
              <a:buFont typeface="Arial" charset="0"/>
              <a:buNone/>
            </a:pPr>
            <a:r>
              <a:rPr lang="tr-TR" sz="2200"/>
              <a:t>		</a:t>
            </a:r>
          </a:p>
        </p:txBody>
      </p:sp>
      <p:sp>
        <p:nvSpPr>
          <p:cNvPr id="106534" name="1 Başlık"/>
          <p:cNvSpPr>
            <a:spLocks/>
          </p:cNvSpPr>
          <p:nvPr/>
        </p:nvSpPr>
        <p:spPr bwMode="auto">
          <a:xfrm>
            <a:off x="230188" y="115888"/>
            <a:ext cx="8518525"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4. AKIM BÖLÜCÜLER</a:t>
            </a:r>
            <a:r>
              <a:rPr lang="tr-TR" sz="3000">
                <a:latin typeface="Calibri" pitchFamily="34" charset="0"/>
              </a:rPr>
              <a:t> </a:t>
            </a:r>
          </a:p>
        </p:txBody>
      </p:sp>
      <p:sp>
        <p:nvSpPr>
          <p:cNvPr id="106535"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106536" name="Rectangle 12"/>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106537" name="Rectangle 7"/>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sp>
        <p:nvSpPr>
          <p:cNvPr id="106538" name="Rectangle 8"/>
          <p:cNvSpPr>
            <a:spLocks noChangeArrowheads="1"/>
          </p:cNvSpPr>
          <p:nvPr/>
        </p:nvSpPr>
        <p:spPr bwMode="auto">
          <a:xfrm>
            <a:off x="0" y="3141663"/>
            <a:ext cx="9144000" cy="0"/>
          </a:xfrm>
          <a:prstGeom prst="rect">
            <a:avLst/>
          </a:prstGeom>
          <a:noFill/>
          <a:ln w="9525">
            <a:noFill/>
            <a:miter lim="800000"/>
            <a:headEnd/>
            <a:tailEnd/>
          </a:ln>
        </p:spPr>
        <p:txBody>
          <a:bodyPr wrap="none" anchor="ctr">
            <a:spAutoFit/>
          </a:bodyPr>
          <a:lstStyle/>
          <a:p>
            <a:endParaRPr lang="tr-TR"/>
          </a:p>
        </p:txBody>
      </p:sp>
      <p:sp>
        <p:nvSpPr>
          <p:cNvPr id="106539" name="Rectangle 9"/>
          <p:cNvSpPr>
            <a:spLocks noChangeArrowheads="1"/>
          </p:cNvSpPr>
          <p:nvPr/>
        </p:nvSpPr>
        <p:spPr bwMode="auto">
          <a:xfrm>
            <a:off x="0" y="2205038"/>
            <a:ext cx="9144000" cy="0"/>
          </a:xfrm>
          <a:prstGeom prst="rect">
            <a:avLst/>
          </a:prstGeom>
          <a:noFill/>
          <a:ln w="9525">
            <a:noFill/>
            <a:miter lim="800000"/>
            <a:headEnd/>
            <a:tailEnd/>
          </a:ln>
        </p:spPr>
        <p:txBody>
          <a:bodyPr wrap="none" anchor="ctr">
            <a:spAutoFit/>
          </a:bodyPr>
          <a:lstStyle/>
          <a:p>
            <a:endParaRPr lang="tr-TR"/>
          </a:p>
        </p:txBody>
      </p:sp>
      <p:sp>
        <p:nvSpPr>
          <p:cNvPr id="106540" name="Rectangle 10"/>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106541" name="Rectangle 11"/>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06542" name="Rectangle 12"/>
          <p:cNvSpPr>
            <a:spLocks noChangeArrowheads="1"/>
          </p:cNvSpPr>
          <p:nvPr/>
        </p:nvSpPr>
        <p:spPr bwMode="auto">
          <a:xfrm>
            <a:off x="0" y="2528888"/>
            <a:ext cx="9144000" cy="0"/>
          </a:xfrm>
          <a:prstGeom prst="rect">
            <a:avLst/>
          </a:prstGeom>
          <a:noFill/>
          <a:ln w="9525">
            <a:noFill/>
            <a:miter lim="800000"/>
            <a:headEnd/>
            <a:tailEnd/>
          </a:ln>
        </p:spPr>
        <p:txBody>
          <a:bodyPr wrap="none" anchor="ctr">
            <a:spAutoFit/>
          </a:bodyPr>
          <a:lstStyle/>
          <a:p>
            <a:endParaRPr lang="tr-TR"/>
          </a:p>
        </p:txBody>
      </p:sp>
      <p:sp>
        <p:nvSpPr>
          <p:cNvPr id="106543" name="Rectangle 13"/>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tr-TR"/>
          </a:p>
        </p:txBody>
      </p:sp>
      <p:sp>
        <p:nvSpPr>
          <p:cNvPr id="106544" name="Rectangle 14"/>
          <p:cNvSpPr>
            <a:spLocks noChangeArrowheads="1"/>
          </p:cNvSpPr>
          <p:nvPr/>
        </p:nvSpPr>
        <p:spPr bwMode="auto">
          <a:xfrm>
            <a:off x="0" y="2805113"/>
            <a:ext cx="9144000" cy="0"/>
          </a:xfrm>
          <a:prstGeom prst="rect">
            <a:avLst/>
          </a:prstGeom>
          <a:noFill/>
          <a:ln w="9525">
            <a:noFill/>
            <a:miter lim="800000"/>
            <a:headEnd/>
            <a:tailEnd/>
          </a:ln>
        </p:spPr>
        <p:txBody>
          <a:bodyPr wrap="none" anchor="ctr">
            <a:spAutoFit/>
          </a:bodyPr>
          <a:lstStyle/>
          <a:p>
            <a:endParaRPr lang="tr-TR"/>
          </a:p>
        </p:txBody>
      </p:sp>
      <p:sp>
        <p:nvSpPr>
          <p:cNvPr id="106545" name="Rectangle 15"/>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tr-TR"/>
          </a:p>
        </p:txBody>
      </p:sp>
      <p:sp>
        <p:nvSpPr>
          <p:cNvPr id="106546" name="Rectangle 16"/>
          <p:cNvSpPr>
            <a:spLocks noChangeArrowheads="1"/>
          </p:cNvSpPr>
          <p:nvPr/>
        </p:nvSpPr>
        <p:spPr bwMode="auto">
          <a:xfrm>
            <a:off x="0" y="2809875"/>
            <a:ext cx="9144000" cy="0"/>
          </a:xfrm>
          <a:prstGeom prst="rect">
            <a:avLst/>
          </a:prstGeom>
          <a:noFill/>
          <a:ln w="9525">
            <a:noFill/>
            <a:miter lim="800000"/>
            <a:headEnd/>
            <a:tailEnd/>
          </a:ln>
        </p:spPr>
        <p:txBody>
          <a:bodyPr wrap="none" anchor="ctr">
            <a:spAutoFit/>
          </a:bodyPr>
          <a:lstStyle/>
          <a:p>
            <a:endParaRPr lang="tr-TR"/>
          </a:p>
        </p:txBody>
      </p:sp>
      <p:sp>
        <p:nvSpPr>
          <p:cNvPr id="106547" name="Rectangle 18"/>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106548" name="Rectangle 22"/>
          <p:cNvSpPr>
            <a:spLocks noChangeArrowheads="1"/>
          </p:cNvSpPr>
          <p:nvPr/>
        </p:nvSpPr>
        <p:spPr bwMode="auto">
          <a:xfrm>
            <a:off x="0" y="1230313"/>
            <a:ext cx="184150" cy="366712"/>
          </a:xfrm>
          <a:prstGeom prst="rect">
            <a:avLst/>
          </a:prstGeom>
          <a:noFill/>
          <a:ln w="9525">
            <a:noFill/>
            <a:miter lim="800000"/>
            <a:headEnd/>
            <a:tailEnd/>
          </a:ln>
        </p:spPr>
        <p:txBody>
          <a:bodyPr wrap="none" anchor="ctr">
            <a:spAutoFit/>
          </a:bodyPr>
          <a:lstStyle/>
          <a:p>
            <a:endParaRPr lang="tr-TR"/>
          </a:p>
        </p:txBody>
      </p:sp>
      <p:sp>
        <p:nvSpPr>
          <p:cNvPr id="106549" name="Rectangle 19"/>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106550" name="Rectangle 20"/>
          <p:cNvSpPr>
            <a:spLocks noChangeArrowheads="1"/>
          </p:cNvSpPr>
          <p:nvPr/>
        </p:nvSpPr>
        <p:spPr bwMode="auto">
          <a:xfrm>
            <a:off x="0" y="3143250"/>
            <a:ext cx="9144000" cy="0"/>
          </a:xfrm>
          <a:prstGeom prst="rect">
            <a:avLst/>
          </a:prstGeom>
          <a:noFill/>
          <a:ln w="9525">
            <a:noFill/>
            <a:miter lim="800000"/>
            <a:headEnd/>
            <a:tailEnd/>
          </a:ln>
        </p:spPr>
        <p:txBody>
          <a:bodyPr wrap="none" anchor="ctr">
            <a:spAutoFit/>
          </a:bodyPr>
          <a:lstStyle/>
          <a:p>
            <a:endParaRPr lang="tr-TR"/>
          </a:p>
        </p:txBody>
      </p:sp>
      <p:sp>
        <p:nvSpPr>
          <p:cNvPr id="106551" name="Rectangle 21"/>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06552" name="Rectangle 22"/>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06553" name="Rectangle 23"/>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106554" name="Rectangle 24"/>
          <p:cNvSpPr>
            <a:spLocks noChangeArrowheads="1"/>
          </p:cNvSpPr>
          <p:nvPr/>
        </p:nvSpPr>
        <p:spPr bwMode="auto">
          <a:xfrm>
            <a:off x="0" y="2492375"/>
            <a:ext cx="9144000" cy="0"/>
          </a:xfrm>
          <a:prstGeom prst="rect">
            <a:avLst/>
          </a:prstGeom>
          <a:noFill/>
          <a:ln w="9525">
            <a:noFill/>
            <a:miter lim="800000"/>
            <a:headEnd/>
            <a:tailEnd/>
          </a:ln>
        </p:spPr>
        <p:txBody>
          <a:bodyPr wrap="none" anchor="ctr">
            <a:spAutoFit/>
          </a:bodyPr>
          <a:lstStyle/>
          <a:p>
            <a:endParaRPr lang="tr-TR"/>
          </a:p>
        </p:txBody>
      </p:sp>
      <p:sp>
        <p:nvSpPr>
          <p:cNvPr id="106555" name="Rectangle 25"/>
          <p:cNvSpPr>
            <a:spLocks noChangeArrowheads="1"/>
          </p:cNvSpPr>
          <p:nvPr/>
        </p:nvSpPr>
        <p:spPr bwMode="auto">
          <a:xfrm>
            <a:off x="0" y="2405063"/>
            <a:ext cx="9144000" cy="0"/>
          </a:xfrm>
          <a:prstGeom prst="rect">
            <a:avLst/>
          </a:prstGeom>
          <a:noFill/>
          <a:ln w="9525">
            <a:noFill/>
            <a:miter lim="800000"/>
            <a:headEnd/>
            <a:tailEnd/>
          </a:ln>
        </p:spPr>
        <p:txBody>
          <a:bodyPr wrap="none" anchor="ctr">
            <a:spAutoFit/>
          </a:bodyPr>
          <a:lstStyle/>
          <a:p>
            <a:endParaRPr lang="tr-TR"/>
          </a:p>
        </p:txBody>
      </p:sp>
      <p:sp>
        <p:nvSpPr>
          <p:cNvPr id="106556" name="Rectangle 26"/>
          <p:cNvSpPr>
            <a:spLocks noChangeArrowheads="1"/>
          </p:cNvSpPr>
          <p:nvPr/>
        </p:nvSpPr>
        <p:spPr bwMode="auto">
          <a:xfrm>
            <a:off x="0" y="2419350"/>
            <a:ext cx="9144000" cy="0"/>
          </a:xfrm>
          <a:prstGeom prst="rect">
            <a:avLst/>
          </a:prstGeom>
          <a:noFill/>
          <a:ln w="9525">
            <a:noFill/>
            <a:miter lim="800000"/>
            <a:headEnd/>
            <a:tailEnd/>
          </a:ln>
        </p:spPr>
        <p:txBody>
          <a:bodyPr wrap="none" anchor="ctr">
            <a:spAutoFit/>
          </a:bodyPr>
          <a:lstStyle/>
          <a:p>
            <a:endParaRPr lang="tr-TR"/>
          </a:p>
        </p:txBody>
      </p:sp>
      <p:sp>
        <p:nvSpPr>
          <p:cNvPr id="106557" name="Rectangle 27"/>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sp>
        <p:nvSpPr>
          <p:cNvPr id="106558" name="Rectangle 28"/>
          <p:cNvSpPr>
            <a:spLocks noChangeArrowheads="1"/>
          </p:cNvSpPr>
          <p:nvPr/>
        </p:nvSpPr>
        <p:spPr bwMode="auto">
          <a:xfrm>
            <a:off x="0" y="2338388"/>
            <a:ext cx="9144000" cy="0"/>
          </a:xfrm>
          <a:prstGeom prst="rect">
            <a:avLst/>
          </a:prstGeom>
          <a:noFill/>
          <a:ln w="9525">
            <a:noFill/>
            <a:miter lim="800000"/>
            <a:headEnd/>
            <a:tailEnd/>
          </a:ln>
        </p:spPr>
        <p:txBody>
          <a:bodyPr wrap="none" anchor="ctr">
            <a:spAutoFit/>
          </a:bodyPr>
          <a:lstStyle/>
          <a:p>
            <a:endParaRPr lang="tr-TR"/>
          </a:p>
        </p:txBody>
      </p:sp>
      <p:sp>
        <p:nvSpPr>
          <p:cNvPr id="106559"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graphicFrame>
        <p:nvGraphicFramePr>
          <p:cNvPr id="106528" name="Object 32"/>
          <p:cNvGraphicFramePr>
            <a:graphicFrameLocks noChangeAspect="1"/>
          </p:cNvGraphicFramePr>
          <p:nvPr/>
        </p:nvGraphicFramePr>
        <p:xfrm>
          <a:off x="179388" y="1233488"/>
          <a:ext cx="3816350" cy="3563937"/>
        </p:xfrm>
        <a:graphic>
          <a:graphicData uri="http://schemas.openxmlformats.org/presentationml/2006/ole">
            <mc:AlternateContent xmlns:mc="http://schemas.openxmlformats.org/markup-compatibility/2006">
              <mc:Choice xmlns:v="urn:schemas-microsoft-com:vml" Requires="v">
                <p:oleObj spid="_x0000_s106540" name="Visio" r:id="rId3" imgW="4312440" imgH="4029075" progId="Visio.Drawing.11">
                  <p:embed/>
                </p:oleObj>
              </mc:Choice>
              <mc:Fallback>
                <p:oleObj name="Visio" r:id="rId3" imgW="4312440" imgH="4029075" progId="Visio.Drawing.11">
                  <p:embed/>
                  <p:pic>
                    <p:nvPicPr>
                      <p:cNvPr id="0"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233488"/>
                        <a:ext cx="3816350" cy="3563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6560" name="Text Box 34"/>
          <p:cNvSpPr txBox="1">
            <a:spLocks noChangeArrowheads="1"/>
          </p:cNvSpPr>
          <p:nvPr/>
        </p:nvSpPr>
        <p:spPr bwMode="auto">
          <a:xfrm>
            <a:off x="4284663" y="1557338"/>
            <a:ext cx="4535487" cy="4679950"/>
          </a:xfrm>
          <a:prstGeom prst="rect">
            <a:avLst/>
          </a:prstGeom>
          <a:solidFill>
            <a:srgbClr val="FFFFFF"/>
          </a:solidFill>
          <a:ln w="9525">
            <a:noFill/>
            <a:miter lim="800000"/>
            <a:headEnd/>
            <a:tailEnd/>
          </a:ln>
        </p:spPr>
        <p:txBody>
          <a:bodyPr/>
          <a:lstStyle/>
          <a:p>
            <a:r>
              <a:rPr lang="tr-TR" sz="2000">
                <a:latin typeface="Calibri" pitchFamily="34" charset="0"/>
              </a:rPr>
              <a:t>Kollara uygulanan paralel gerilim 8V olduğuna göre;</a:t>
            </a:r>
          </a:p>
          <a:p>
            <a:endParaRPr lang="tr-TR" sz="2000">
              <a:latin typeface="Calibri" pitchFamily="34" charset="0"/>
            </a:endParaRPr>
          </a:p>
          <a:p>
            <a:endParaRPr lang="tr-TR" sz="2000">
              <a:latin typeface="Calibri" pitchFamily="34" charset="0"/>
            </a:endParaRPr>
          </a:p>
          <a:p>
            <a:endParaRPr lang="tr-TR" sz="2000">
              <a:latin typeface="Calibri" pitchFamily="34" charset="0"/>
            </a:endParaRPr>
          </a:p>
          <a:p>
            <a:endParaRPr lang="tr-TR" sz="2000">
              <a:latin typeface="Calibri" pitchFamily="34" charset="0"/>
            </a:endParaRPr>
          </a:p>
          <a:p>
            <a:endParaRPr lang="tr-TR" sz="2000">
              <a:latin typeface="Calibri" pitchFamily="34" charset="0"/>
            </a:endParaRPr>
          </a:p>
          <a:p>
            <a:endParaRPr lang="tr-TR" sz="2000">
              <a:latin typeface="Calibri" pitchFamily="34" charset="0"/>
            </a:endParaRPr>
          </a:p>
          <a:p>
            <a:endParaRPr lang="tr-TR" sz="2000">
              <a:latin typeface="Calibri" pitchFamily="34" charset="0"/>
            </a:endParaRPr>
          </a:p>
          <a:p>
            <a:endParaRPr lang="tr-TR" sz="2000">
              <a:latin typeface="Calibri" pitchFamily="34" charset="0"/>
            </a:endParaRPr>
          </a:p>
          <a:p>
            <a:r>
              <a:rPr lang="tr-TR" sz="2000">
                <a:latin typeface="Calibri" pitchFamily="34" charset="0"/>
              </a:rPr>
              <a:t>Dikkat edilecek olursa üst koldaki direnç, alt koldaki dirençten 4 kat daha büyük iken içinden geçen akım 4 kat daha düşüktür. </a:t>
            </a:r>
          </a:p>
        </p:txBody>
      </p:sp>
      <p:sp>
        <p:nvSpPr>
          <p:cNvPr id="106561" name="Rectangle 3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graphicFrame>
        <p:nvGraphicFramePr>
          <p:cNvPr id="106531" name="Object 35"/>
          <p:cNvGraphicFramePr>
            <a:graphicFrameLocks noChangeAspect="1"/>
          </p:cNvGraphicFramePr>
          <p:nvPr/>
        </p:nvGraphicFramePr>
        <p:xfrm>
          <a:off x="5437188" y="2565400"/>
          <a:ext cx="2303462" cy="1781175"/>
        </p:xfrm>
        <a:graphic>
          <a:graphicData uri="http://schemas.openxmlformats.org/presentationml/2006/ole">
            <mc:AlternateContent xmlns:mc="http://schemas.openxmlformats.org/markup-compatibility/2006">
              <mc:Choice xmlns:v="urn:schemas-microsoft-com:vml" Requires="v">
                <p:oleObj spid="_x0000_s106541" name="Denklem" r:id="rId5" imgW="1219200" imgH="939800" progId="Equation.3">
                  <p:embed/>
                </p:oleObj>
              </mc:Choice>
              <mc:Fallback>
                <p:oleObj name="Denklem" r:id="rId5" imgW="1219200" imgH="939800" progId="Equation.3">
                  <p:embed/>
                  <p:pic>
                    <p:nvPicPr>
                      <p:cNvPr id="0"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7188" y="2565400"/>
                        <a:ext cx="2303462" cy="178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59" name="2 İçerik Yer Tutucusu"/>
          <p:cNvSpPr>
            <a:spLocks noGrp="1"/>
          </p:cNvSpPr>
          <p:nvPr>
            <p:ph idx="4294967295"/>
          </p:nvPr>
        </p:nvSpPr>
        <p:spPr>
          <a:xfrm>
            <a:off x="287338" y="1052513"/>
            <a:ext cx="8856662" cy="5472112"/>
          </a:xfrm>
        </p:spPr>
        <p:txBody>
          <a:bodyPr/>
          <a:lstStyle/>
          <a:p>
            <a:pPr marL="87313" indent="3175">
              <a:buFont typeface="Arial" charset="0"/>
              <a:buNone/>
            </a:pPr>
            <a:r>
              <a:rPr lang="tr-TR" sz="2200" b="1"/>
              <a:t>Akım Bölücü Formülü:</a:t>
            </a:r>
            <a:endParaRPr lang="tr-TR" sz="2200"/>
          </a:p>
          <a:p>
            <a:pPr marL="87313" indent="3175">
              <a:buFont typeface="Arial" charset="0"/>
              <a:buNone/>
            </a:pPr>
            <a:r>
              <a:rPr lang="tr-TR" sz="2200"/>
              <a:t>Akım bölücü formülünü gerilimi kullanmadan akım ve direnç değerlerini kullanarak rahatlıkla aşağıdaki gibi yazabiliriz.		</a:t>
            </a:r>
          </a:p>
        </p:txBody>
      </p:sp>
      <p:sp>
        <p:nvSpPr>
          <p:cNvPr id="107561" name="1 Başlık"/>
          <p:cNvSpPr>
            <a:spLocks/>
          </p:cNvSpPr>
          <p:nvPr/>
        </p:nvSpPr>
        <p:spPr bwMode="auto">
          <a:xfrm>
            <a:off x="230188" y="115888"/>
            <a:ext cx="8518525"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4. AKIM BÖLÜCÜLER</a:t>
            </a:r>
            <a:r>
              <a:rPr lang="tr-TR" sz="3000">
                <a:latin typeface="Calibri" pitchFamily="34" charset="0"/>
              </a:rPr>
              <a:t> </a:t>
            </a:r>
          </a:p>
        </p:txBody>
      </p:sp>
      <p:sp>
        <p:nvSpPr>
          <p:cNvPr id="107562"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107563" name="Rectangle 12"/>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107564" name="Rectangle 7"/>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sp>
        <p:nvSpPr>
          <p:cNvPr id="107565" name="Rectangle 8"/>
          <p:cNvSpPr>
            <a:spLocks noChangeArrowheads="1"/>
          </p:cNvSpPr>
          <p:nvPr/>
        </p:nvSpPr>
        <p:spPr bwMode="auto">
          <a:xfrm>
            <a:off x="0" y="3141663"/>
            <a:ext cx="9144000" cy="0"/>
          </a:xfrm>
          <a:prstGeom prst="rect">
            <a:avLst/>
          </a:prstGeom>
          <a:noFill/>
          <a:ln w="9525">
            <a:noFill/>
            <a:miter lim="800000"/>
            <a:headEnd/>
            <a:tailEnd/>
          </a:ln>
        </p:spPr>
        <p:txBody>
          <a:bodyPr wrap="none" anchor="ctr">
            <a:spAutoFit/>
          </a:bodyPr>
          <a:lstStyle/>
          <a:p>
            <a:endParaRPr lang="tr-TR"/>
          </a:p>
        </p:txBody>
      </p:sp>
      <p:sp>
        <p:nvSpPr>
          <p:cNvPr id="107566" name="Rectangle 9"/>
          <p:cNvSpPr>
            <a:spLocks noChangeArrowheads="1"/>
          </p:cNvSpPr>
          <p:nvPr/>
        </p:nvSpPr>
        <p:spPr bwMode="auto">
          <a:xfrm>
            <a:off x="0" y="2205038"/>
            <a:ext cx="9144000" cy="0"/>
          </a:xfrm>
          <a:prstGeom prst="rect">
            <a:avLst/>
          </a:prstGeom>
          <a:noFill/>
          <a:ln w="9525">
            <a:noFill/>
            <a:miter lim="800000"/>
            <a:headEnd/>
            <a:tailEnd/>
          </a:ln>
        </p:spPr>
        <p:txBody>
          <a:bodyPr wrap="none" anchor="ctr">
            <a:spAutoFit/>
          </a:bodyPr>
          <a:lstStyle/>
          <a:p>
            <a:endParaRPr lang="tr-TR"/>
          </a:p>
        </p:txBody>
      </p:sp>
      <p:sp>
        <p:nvSpPr>
          <p:cNvPr id="107567" name="Rectangle 10"/>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107568" name="Rectangle 11"/>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07569" name="Rectangle 12"/>
          <p:cNvSpPr>
            <a:spLocks noChangeArrowheads="1"/>
          </p:cNvSpPr>
          <p:nvPr/>
        </p:nvSpPr>
        <p:spPr bwMode="auto">
          <a:xfrm>
            <a:off x="0" y="2528888"/>
            <a:ext cx="9144000" cy="0"/>
          </a:xfrm>
          <a:prstGeom prst="rect">
            <a:avLst/>
          </a:prstGeom>
          <a:noFill/>
          <a:ln w="9525">
            <a:noFill/>
            <a:miter lim="800000"/>
            <a:headEnd/>
            <a:tailEnd/>
          </a:ln>
        </p:spPr>
        <p:txBody>
          <a:bodyPr wrap="none" anchor="ctr">
            <a:spAutoFit/>
          </a:bodyPr>
          <a:lstStyle/>
          <a:p>
            <a:endParaRPr lang="tr-TR"/>
          </a:p>
        </p:txBody>
      </p:sp>
      <p:sp>
        <p:nvSpPr>
          <p:cNvPr id="107570" name="Rectangle 13"/>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tr-TR"/>
          </a:p>
        </p:txBody>
      </p:sp>
      <p:sp>
        <p:nvSpPr>
          <p:cNvPr id="107571" name="Rectangle 14"/>
          <p:cNvSpPr>
            <a:spLocks noChangeArrowheads="1"/>
          </p:cNvSpPr>
          <p:nvPr/>
        </p:nvSpPr>
        <p:spPr bwMode="auto">
          <a:xfrm>
            <a:off x="0" y="2805113"/>
            <a:ext cx="9144000" cy="0"/>
          </a:xfrm>
          <a:prstGeom prst="rect">
            <a:avLst/>
          </a:prstGeom>
          <a:noFill/>
          <a:ln w="9525">
            <a:noFill/>
            <a:miter lim="800000"/>
            <a:headEnd/>
            <a:tailEnd/>
          </a:ln>
        </p:spPr>
        <p:txBody>
          <a:bodyPr wrap="none" anchor="ctr">
            <a:spAutoFit/>
          </a:bodyPr>
          <a:lstStyle/>
          <a:p>
            <a:endParaRPr lang="tr-TR"/>
          </a:p>
        </p:txBody>
      </p:sp>
      <p:sp>
        <p:nvSpPr>
          <p:cNvPr id="107572" name="Rectangle 15"/>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tr-TR"/>
          </a:p>
        </p:txBody>
      </p:sp>
      <p:sp>
        <p:nvSpPr>
          <p:cNvPr id="107573" name="Rectangle 16"/>
          <p:cNvSpPr>
            <a:spLocks noChangeArrowheads="1"/>
          </p:cNvSpPr>
          <p:nvPr/>
        </p:nvSpPr>
        <p:spPr bwMode="auto">
          <a:xfrm>
            <a:off x="0" y="2809875"/>
            <a:ext cx="9144000" cy="0"/>
          </a:xfrm>
          <a:prstGeom prst="rect">
            <a:avLst/>
          </a:prstGeom>
          <a:noFill/>
          <a:ln w="9525">
            <a:noFill/>
            <a:miter lim="800000"/>
            <a:headEnd/>
            <a:tailEnd/>
          </a:ln>
        </p:spPr>
        <p:txBody>
          <a:bodyPr wrap="none" anchor="ctr">
            <a:spAutoFit/>
          </a:bodyPr>
          <a:lstStyle/>
          <a:p>
            <a:endParaRPr lang="tr-TR"/>
          </a:p>
        </p:txBody>
      </p:sp>
      <p:sp>
        <p:nvSpPr>
          <p:cNvPr id="107574" name="Rectangle 18"/>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107575" name="Rectangle 22"/>
          <p:cNvSpPr>
            <a:spLocks noChangeArrowheads="1"/>
          </p:cNvSpPr>
          <p:nvPr/>
        </p:nvSpPr>
        <p:spPr bwMode="auto">
          <a:xfrm>
            <a:off x="0" y="1230313"/>
            <a:ext cx="184150" cy="366712"/>
          </a:xfrm>
          <a:prstGeom prst="rect">
            <a:avLst/>
          </a:prstGeom>
          <a:noFill/>
          <a:ln w="9525">
            <a:noFill/>
            <a:miter lim="800000"/>
            <a:headEnd/>
            <a:tailEnd/>
          </a:ln>
        </p:spPr>
        <p:txBody>
          <a:bodyPr wrap="none" anchor="ctr">
            <a:spAutoFit/>
          </a:bodyPr>
          <a:lstStyle/>
          <a:p>
            <a:endParaRPr lang="tr-TR"/>
          </a:p>
        </p:txBody>
      </p:sp>
      <p:sp>
        <p:nvSpPr>
          <p:cNvPr id="107576" name="Rectangle 19"/>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107577" name="Rectangle 20"/>
          <p:cNvSpPr>
            <a:spLocks noChangeArrowheads="1"/>
          </p:cNvSpPr>
          <p:nvPr/>
        </p:nvSpPr>
        <p:spPr bwMode="auto">
          <a:xfrm>
            <a:off x="0" y="3143250"/>
            <a:ext cx="9144000" cy="0"/>
          </a:xfrm>
          <a:prstGeom prst="rect">
            <a:avLst/>
          </a:prstGeom>
          <a:noFill/>
          <a:ln w="9525">
            <a:noFill/>
            <a:miter lim="800000"/>
            <a:headEnd/>
            <a:tailEnd/>
          </a:ln>
        </p:spPr>
        <p:txBody>
          <a:bodyPr wrap="none" anchor="ctr">
            <a:spAutoFit/>
          </a:bodyPr>
          <a:lstStyle/>
          <a:p>
            <a:endParaRPr lang="tr-TR"/>
          </a:p>
        </p:txBody>
      </p:sp>
      <p:sp>
        <p:nvSpPr>
          <p:cNvPr id="107578" name="Rectangle 21"/>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07579" name="Rectangle 22"/>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07580" name="Rectangle 23"/>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107581" name="Rectangle 24"/>
          <p:cNvSpPr>
            <a:spLocks noChangeArrowheads="1"/>
          </p:cNvSpPr>
          <p:nvPr/>
        </p:nvSpPr>
        <p:spPr bwMode="auto">
          <a:xfrm>
            <a:off x="0" y="2492375"/>
            <a:ext cx="9144000" cy="0"/>
          </a:xfrm>
          <a:prstGeom prst="rect">
            <a:avLst/>
          </a:prstGeom>
          <a:noFill/>
          <a:ln w="9525">
            <a:noFill/>
            <a:miter lim="800000"/>
            <a:headEnd/>
            <a:tailEnd/>
          </a:ln>
        </p:spPr>
        <p:txBody>
          <a:bodyPr wrap="none" anchor="ctr">
            <a:spAutoFit/>
          </a:bodyPr>
          <a:lstStyle/>
          <a:p>
            <a:endParaRPr lang="tr-TR"/>
          </a:p>
        </p:txBody>
      </p:sp>
      <p:sp>
        <p:nvSpPr>
          <p:cNvPr id="107582" name="Rectangle 25"/>
          <p:cNvSpPr>
            <a:spLocks noChangeArrowheads="1"/>
          </p:cNvSpPr>
          <p:nvPr/>
        </p:nvSpPr>
        <p:spPr bwMode="auto">
          <a:xfrm>
            <a:off x="0" y="2405063"/>
            <a:ext cx="9144000" cy="0"/>
          </a:xfrm>
          <a:prstGeom prst="rect">
            <a:avLst/>
          </a:prstGeom>
          <a:noFill/>
          <a:ln w="9525">
            <a:noFill/>
            <a:miter lim="800000"/>
            <a:headEnd/>
            <a:tailEnd/>
          </a:ln>
        </p:spPr>
        <p:txBody>
          <a:bodyPr wrap="none" anchor="ctr">
            <a:spAutoFit/>
          </a:bodyPr>
          <a:lstStyle/>
          <a:p>
            <a:endParaRPr lang="tr-TR"/>
          </a:p>
        </p:txBody>
      </p:sp>
      <p:sp>
        <p:nvSpPr>
          <p:cNvPr id="107583" name="Rectangle 26"/>
          <p:cNvSpPr>
            <a:spLocks noChangeArrowheads="1"/>
          </p:cNvSpPr>
          <p:nvPr/>
        </p:nvSpPr>
        <p:spPr bwMode="auto">
          <a:xfrm>
            <a:off x="0" y="2419350"/>
            <a:ext cx="9144000" cy="0"/>
          </a:xfrm>
          <a:prstGeom prst="rect">
            <a:avLst/>
          </a:prstGeom>
          <a:noFill/>
          <a:ln w="9525">
            <a:noFill/>
            <a:miter lim="800000"/>
            <a:headEnd/>
            <a:tailEnd/>
          </a:ln>
        </p:spPr>
        <p:txBody>
          <a:bodyPr wrap="none" anchor="ctr">
            <a:spAutoFit/>
          </a:bodyPr>
          <a:lstStyle/>
          <a:p>
            <a:endParaRPr lang="tr-TR"/>
          </a:p>
        </p:txBody>
      </p:sp>
      <p:sp>
        <p:nvSpPr>
          <p:cNvPr id="107584" name="Rectangle 27"/>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sp>
        <p:nvSpPr>
          <p:cNvPr id="107585" name="Rectangle 28"/>
          <p:cNvSpPr>
            <a:spLocks noChangeArrowheads="1"/>
          </p:cNvSpPr>
          <p:nvPr/>
        </p:nvSpPr>
        <p:spPr bwMode="auto">
          <a:xfrm>
            <a:off x="0" y="2338388"/>
            <a:ext cx="9144000" cy="0"/>
          </a:xfrm>
          <a:prstGeom prst="rect">
            <a:avLst/>
          </a:prstGeom>
          <a:noFill/>
          <a:ln w="9525">
            <a:noFill/>
            <a:miter lim="800000"/>
            <a:headEnd/>
            <a:tailEnd/>
          </a:ln>
        </p:spPr>
        <p:txBody>
          <a:bodyPr wrap="none" anchor="ctr">
            <a:spAutoFit/>
          </a:bodyPr>
          <a:lstStyle/>
          <a:p>
            <a:endParaRPr lang="tr-TR"/>
          </a:p>
        </p:txBody>
      </p:sp>
      <p:sp>
        <p:nvSpPr>
          <p:cNvPr id="107586"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107587" name="Rectangle 3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107588" name="Rectangle 35"/>
          <p:cNvSpPr>
            <a:spLocks noChangeArrowheads="1"/>
          </p:cNvSpPr>
          <p:nvPr/>
        </p:nvSpPr>
        <p:spPr bwMode="auto">
          <a:xfrm>
            <a:off x="0" y="2686050"/>
            <a:ext cx="9144000" cy="0"/>
          </a:xfrm>
          <a:prstGeom prst="rect">
            <a:avLst/>
          </a:prstGeom>
          <a:noFill/>
          <a:ln w="9525">
            <a:noFill/>
            <a:miter lim="800000"/>
            <a:headEnd/>
            <a:tailEnd/>
          </a:ln>
        </p:spPr>
        <p:txBody>
          <a:bodyPr wrap="none" anchor="ctr">
            <a:spAutoFit/>
          </a:bodyPr>
          <a:lstStyle/>
          <a:p>
            <a:endParaRPr lang="tr-TR"/>
          </a:p>
        </p:txBody>
      </p:sp>
      <p:graphicFrame>
        <p:nvGraphicFramePr>
          <p:cNvPr id="107554" name="Object 34"/>
          <p:cNvGraphicFramePr>
            <a:graphicFrameLocks noChangeAspect="1"/>
          </p:cNvGraphicFramePr>
          <p:nvPr/>
        </p:nvGraphicFramePr>
        <p:xfrm>
          <a:off x="395288" y="2205038"/>
          <a:ext cx="2392362" cy="2592387"/>
        </p:xfrm>
        <a:graphic>
          <a:graphicData uri="http://schemas.openxmlformats.org/presentationml/2006/ole">
            <mc:AlternateContent xmlns:mc="http://schemas.openxmlformats.org/markup-compatibility/2006">
              <mc:Choice xmlns:v="urn:schemas-microsoft-com:vml" Requires="v">
                <p:oleObj spid="_x0000_s107571" name="Visio" r:id="rId3" imgW="1735920" imgH="1884240" progId="Visio.Drawing.11">
                  <p:embed/>
                </p:oleObj>
              </mc:Choice>
              <mc:Fallback>
                <p:oleObj name="Visio" r:id="rId3" imgW="1735920" imgH="1884240" progId="Visio.Drawing.11">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205038"/>
                        <a:ext cx="2392362" cy="2592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7589" name="Rectangle 37"/>
          <p:cNvSpPr>
            <a:spLocks noChangeArrowheads="1"/>
          </p:cNvSpPr>
          <p:nvPr/>
        </p:nvSpPr>
        <p:spPr bwMode="auto">
          <a:xfrm>
            <a:off x="0" y="2724150"/>
            <a:ext cx="9144000" cy="0"/>
          </a:xfrm>
          <a:prstGeom prst="rect">
            <a:avLst/>
          </a:prstGeom>
          <a:noFill/>
          <a:ln w="9525">
            <a:noFill/>
            <a:miter lim="800000"/>
            <a:headEnd/>
            <a:tailEnd/>
          </a:ln>
        </p:spPr>
        <p:txBody>
          <a:bodyPr wrap="none" anchor="ctr">
            <a:spAutoFit/>
          </a:bodyPr>
          <a:lstStyle/>
          <a:p>
            <a:endParaRPr lang="tr-TR"/>
          </a:p>
        </p:txBody>
      </p:sp>
      <p:graphicFrame>
        <p:nvGraphicFramePr>
          <p:cNvPr id="107556" name="Object 36"/>
          <p:cNvGraphicFramePr>
            <a:graphicFrameLocks noChangeAspect="1"/>
          </p:cNvGraphicFramePr>
          <p:nvPr/>
        </p:nvGraphicFramePr>
        <p:xfrm>
          <a:off x="3419475" y="2349500"/>
          <a:ext cx="4681538" cy="2432050"/>
        </p:xfrm>
        <a:graphic>
          <a:graphicData uri="http://schemas.openxmlformats.org/presentationml/2006/ole">
            <mc:AlternateContent xmlns:mc="http://schemas.openxmlformats.org/markup-compatibility/2006">
              <mc:Choice xmlns:v="urn:schemas-microsoft-com:vml" Requires="v">
                <p:oleObj spid="_x0000_s107572" name="Denklem" r:id="rId5" imgW="2717800" imgH="1409700" progId="Equation.3">
                  <p:embed/>
                </p:oleObj>
              </mc:Choice>
              <mc:Fallback>
                <p:oleObj name="Denklem" r:id="rId5" imgW="2717800" imgH="1409700" progId="Equation.3">
                  <p:embed/>
                  <p:pic>
                    <p:nvPicPr>
                      <p:cNvPr id="0" name="Pictur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475" y="2349500"/>
                        <a:ext cx="4681538" cy="243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7558" name="Object 38"/>
          <p:cNvGraphicFramePr>
            <a:graphicFrameLocks noChangeAspect="1"/>
          </p:cNvGraphicFramePr>
          <p:nvPr/>
        </p:nvGraphicFramePr>
        <p:xfrm>
          <a:off x="2339975" y="5661025"/>
          <a:ext cx="1727200" cy="879475"/>
        </p:xfrm>
        <a:graphic>
          <a:graphicData uri="http://schemas.openxmlformats.org/presentationml/2006/ole">
            <mc:AlternateContent xmlns:mc="http://schemas.openxmlformats.org/markup-compatibility/2006">
              <mc:Choice xmlns:v="urn:schemas-microsoft-com:vml" Requires="v">
                <p:oleObj spid="_x0000_s107573" name="Denklem" r:id="rId7" imgW="825500" imgH="419100" progId="Equation.3">
                  <p:embed/>
                </p:oleObj>
              </mc:Choice>
              <mc:Fallback>
                <p:oleObj name="Denklem" r:id="rId7" imgW="825500" imgH="419100" progId="Equation.3">
                  <p:embed/>
                  <p:pic>
                    <p:nvPicPr>
                      <p:cNvPr id="0" name="Picture 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975" y="5661025"/>
                        <a:ext cx="1727200" cy="879475"/>
                      </a:xfrm>
                      <a:prstGeom prst="rect">
                        <a:avLst/>
                      </a:prstGeom>
                      <a:solidFill>
                        <a:srgbClr val="00FFFF"/>
                      </a:solidFill>
                    </p:spPr>
                  </p:pic>
                </p:oleObj>
              </mc:Fallback>
            </mc:AlternateContent>
          </a:graphicData>
        </a:graphic>
      </p:graphicFrame>
      <p:sp>
        <p:nvSpPr>
          <p:cNvPr id="107590" name="Rectangle 41"/>
          <p:cNvSpPr>
            <a:spLocks noChangeArrowheads="1"/>
          </p:cNvSpPr>
          <p:nvPr/>
        </p:nvSpPr>
        <p:spPr bwMode="auto">
          <a:xfrm>
            <a:off x="250825" y="4941888"/>
            <a:ext cx="8569325" cy="915987"/>
          </a:xfrm>
          <a:prstGeom prst="rect">
            <a:avLst/>
          </a:prstGeom>
          <a:noFill/>
          <a:ln w="9525">
            <a:noFill/>
            <a:miter lim="800000"/>
            <a:headEnd/>
            <a:tailEnd/>
          </a:ln>
        </p:spPr>
        <p:txBody>
          <a:bodyPr anchor="ctr">
            <a:spAutoFit/>
          </a:bodyPr>
          <a:lstStyle/>
          <a:p>
            <a:r>
              <a:rPr lang="tr-TR">
                <a:latin typeface="Calibri" pitchFamily="34" charset="0"/>
              </a:rPr>
              <a:t>Yukarıda elde ettiğimiz formülü genelleştirebiliriz. Paralel kol sayısı iki değil de daha fazla olsaydı bu durumda herhangi bir koldaki dirence R</a:t>
            </a:r>
            <a:r>
              <a:rPr lang="tr-TR" baseline="-25000">
                <a:latin typeface="Calibri" pitchFamily="34" charset="0"/>
              </a:rPr>
              <a:t>X</a:t>
            </a:r>
            <a:r>
              <a:rPr lang="tr-TR">
                <a:latin typeface="Calibri" pitchFamily="34" charset="0"/>
              </a:rPr>
              <a:t> ve değerini bulmak istediğimiz akıma da I</a:t>
            </a:r>
            <a:r>
              <a:rPr lang="tr-TR" baseline="-25000">
                <a:latin typeface="Calibri" pitchFamily="34" charset="0"/>
              </a:rPr>
              <a:t>X</a:t>
            </a:r>
            <a:r>
              <a:rPr lang="tr-TR">
                <a:latin typeface="Calibri" pitchFamily="34" charset="0"/>
              </a:rPr>
              <a:t> dersek; </a:t>
            </a:r>
          </a:p>
        </p:txBody>
      </p:sp>
      <p:sp>
        <p:nvSpPr>
          <p:cNvPr id="107591" name="Rectangle 42"/>
          <p:cNvSpPr>
            <a:spLocks noChangeArrowheads="1"/>
          </p:cNvSpPr>
          <p:nvPr/>
        </p:nvSpPr>
        <p:spPr bwMode="auto">
          <a:xfrm>
            <a:off x="4572000" y="5805488"/>
            <a:ext cx="3529013" cy="641350"/>
          </a:xfrm>
          <a:prstGeom prst="rect">
            <a:avLst/>
          </a:prstGeom>
          <a:noFill/>
          <a:ln w="9525">
            <a:noFill/>
            <a:miter lim="800000"/>
            <a:headEnd/>
            <a:tailEnd/>
          </a:ln>
        </p:spPr>
        <p:txBody>
          <a:bodyPr anchor="ctr">
            <a:spAutoFit/>
          </a:bodyPr>
          <a:lstStyle/>
          <a:p>
            <a:r>
              <a:rPr lang="tr-TR">
                <a:latin typeface="Calibri" pitchFamily="34" charset="0"/>
              </a:rPr>
              <a:t>şeklinde akım bölücü denklemini genelleştirebiliriz.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82" name="2 İçerik Yer Tutucusu"/>
          <p:cNvSpPr>
            <a:spLocks noGrp="1"/>
          </p:cNvSpPr>
          <p:nvPr>
            <p:ph idx="4294967295"/>
          </p:nvPr>
        </p:nvSpPr>
        <p:spPr>
          <a:xfrm>
            <a:off x="0" y="1052513"/>
            <a:ext cx="8856663" cy="5472112"/>
          </a:xfrm>
        </p:spPr>
        <p:txBody>
          <a:bodyPr/>
          <a:lstStyle/>
          <a:p>
            <a:pPr marL="87313" indent="3175">
              <a:buFont typeface="Arial" charset="0"/>
              <a:buNone/>
            </a:pPr>
            <a:r>
              <a:rPr lang="tr-TR" sz="2200" b="1"/>
              <a:t>ÖRNEK-5:</a:t>
            </a:r>
            <a:endParaRPr lang="tr-TR" sz="2200"/>
          </a:p>
          <a:p>
            <a:pPr marL="87313" indent="3175">
              <a:buFont typeface="Arial" charset="0"/>
              <a:buNone/>
            </a:pPr>
            <a:r>
              <a:rPr lang="tr-TR" sz="2200"/>
              <a:t>Aşağıdaki devrede kollara ayrılan akımları akım bölücü denklemi yardımıyla bulunuz.	</a:t>
            </a:r>
          </a:p>
        </p:txBody>
      </p:sp>
      <p:sp>
        <p:nvSpPr>
          <p:cNvPr id="108584" name="1 Başlık"/>
          <p:cNvSpPr>
            <a:spLocks/>
          </p:cNvSpPr>
          <p:nvPr/>
        </p:nvSpPr>
        <p:spPr bwMode="auto">
          <a:xfrm>
            <a:off x="230188" y="115888"/>
            <a:ext cx="8518525"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4. AKIM BÖLÜCÜLER</a:t>
            </a:r>
            <a:r>
              <a:rPr lang="tr-TR" sz="3000">
                <a:latin typeface="Calibri" pitchFamily="34" charset="0"/>
              </a:rPr>
              <a:t> </a:t>
            </a:r>
          </a:p>
        </p:txBody>
      </p:sp>
      <p:sp>
        <p:nvSpPr>
          <p:cNvPr id="108585"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108586" name="Rectangle 12"/>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108587" name="Rectangle 7"/>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sp>
        <p:nvSpPr>
          <p:cNvPr id="108588" name="Rectangle 8"/>
          <p:cNvSpPr>
            <a:spLocks noChangeArrowheads="1"/>
          </p:cNvSpPr>
          <p:nvPr/>
        </p:nvSpPr>
        <p:spPr bwMode="auto">
          <a:xfrm>
            <a:off x="0" y="3141663"/>
            <a:ext cx="9144000" cy="0"/>
          </a:xfrm>
          <a:prstGeom prst="rect">
            <a:avLst/>
          </a:prstGeom>
          <a:noFill/>
          <a:ln w="9525">
            <a:noFill/>
            <a:miter lim="800000"/>
            <a:headEnd/>
            <a:tailEnd/>
          </a:ln>
        </p:spPr>
        <p:txBody>
          <a:bodyPr wrap="none" anchor="ctr">
            <a:spAutoFit/>
          </a:bodyPr>
          <a:lstStyle/>
          <a:p>
            <a:endParaRPr lang="tr-TR"/>
          </a:p>
        </p:txBody>
      </p:sp>
      <p:sp>
        <p:nvSpPr>
          <p:cNvPr id="108589" name="Rectangle 9"/>
          <p:cNvSpPr>
            <a:spLocks noChangeArrowheads="1"/>
          </p:cNvSpPr>
          <p:nvPr/>
        </p:nvSpPr>
        <p:spPr bwMode="auto">
          <a:xfrm>
            <a:off x="0" y="2205038"/>
            <a:ext cx="9144000" cy="0"/>
          </a:xfrm>
          <a:prstGeom prst="rect">
            <a:avLst/>
          </a:prstGeom>
          <a:noFill/>
          <a:ln w="9525">
            <a:noFill/>
            <a:miter lim="800000"/>
            <a:headEnd/>
            <a:tailEnd/>
          </a:ln>
        </p:spPr>
        <p:txBody>
          <a:bodyPr wrap="none" anchor="ctr">
            <a:spAutoFit/>
          </a:bodyPr>
          <a:lstStyle/>
          <a:p>
            <a:endParaRPr lang="tr-TR"/>
          </a:p>
        </p:txBody>
      </p:sp>
      <p:sp>
        <p:nvSpPr>
          <p:cNvPr id="108590" name="Rectangle 10"/>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108591" name="Rectangle 11"/>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08592" name="Rectangle 12"/>
          <p:cNvSpPr>
            <a:spLocks noChangeArrowheads="1"/>
          </p:cNvSpPr>
          <p:nvPr/>
        </p:nvSpPr>
        <p:spPr bwMode="auto">
          <a:xfrm>
            <a:off x="0" y="2528888"/>
            <a:ext cx="9144000" cy="0"/>
          </a:xfrm>
          <a:prstGeom prst="rect">
            <a:avLst/>
          </a:prstGeom>
          <a:noFill/>
          <a:ln w="9525">
            <a:noFill/>
            <a:miter lim="800000"/>
            <a:headEnd/>
            <a:tailEnd/>
          </a:ln>
        </p:spPr>
        <p:txBody>
          <a:bodyPr wrap="none" anchor="ctr">
            <a:spAutoFit/>
          </a:bodyPr>
          <a:lstStyle/>
          <a:p>
            <a:endParaRPr lang="tr-TR"/>
          </a:p>
        </p:txBody>
      </p:sp>
      <p:sp>
        <p:nvSpPr>
          <p:cNvPr id="108593" name="Rectangle 13"/>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tr-TR"/>
          </a:p>
        </p:txBody>
      </p:sp>
      <p:sp>
        <p:nvSpPr>
          <p:cNvPr id="108594" name="Rectangle 14"/>
          <p:cNvSpPr>
            <a:spLocks noChangeArrowheads="1"/>
          </p:cNvSpPr>
          <p:nvPr/>
        </p:nvSpPr>
        <p:spPr bwMode="auto">
          <a:xfrm>
            <a:off x="0" y="2805113"/>
            <a:ext cx="9144000" cy="0"/>
          </a:xfrm>
          <a:prstGeom prst="rect">
            <a:avLst/>
          </a:prstGeom>
          <a:noFill/>
          <a:ln w="9525">
            <a:noFill/>
            <a:miter lim="800000"/>
            <a:headEnd/>
            <a:tailEnd/>
          </a:ln>
        </p:spPr>
        <p:txBody>
          <a:bodyPr wrap="none" anchor="ctr">
            <a:spAutoFit/>
          </a:bodyPr>
          <a:lstStyle/>
          <a:p>
            <a:endParaRPr lang="tr-TR"/>
          </a:p>
        </p:txBody>
      </p:sp>
      <p:sp>
        <p:nvSpPr>
          <p:cNvPr id="108595" name="Rectangle 15"/>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tr-TR"/>
          </a:p>
        </p:txBody>
      </p:sp>
      <p:sp>
        <p:nvSpPr>
          <p:cNvPr id="108596" name="Rectangle 16"/>
          <p:cNvSpPr>
            <a:spLocks noChangeArrowheads="1"/>
          </p:cNvSpPr>
          <p:nvPr/>
        </p:nvSpPr>
        <p:spPr bwMode="auto">
          <a:xfrm>
            <a:off x="0" y="2809875"/>
            <a:ext cx="9144000" cy="0"/>
          </a:xfrm>
          <a:prstGeom prst="rect">
            <a:avLst/>
          </a:prstGeom>
          <a:noFill/>
          <a:ln w="9525">
            <a:noFill/>
            <a:miter lim="800000"/>
            <a:headEnd/>
            <a:tailEnd/>
          </a:ln>
        </p:spPr>
        <p:txBody>
          <a:bodyPr wrap="none" anchor="ctr">
            <a:spAutoFit/>
          </a:bodyPr>
          <a:lstStyle/>
          <a:p>
            <a:endParaRPr lang="tr-TR"/>
          </a:p>
        </p:txBody>
      </p:sp>
      <p:sp>
        <p:nvSpPr>
          <p:cNvPr id="108597" name="Rectangle 18"/>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108598" name="Rectangle 22"/>
          <p:cNvSpPr>
            <a:spLocks noChangeArrowheads="1"/>
          </p:cNvSpPr>
          <p:nvPr/>
        </p:nvSpPr>
        <p:spPr bwMode="auto">
          <a:xfrm>
            <a:off x="0" y="1230313"/>
            <a:ext cx="184150" cy="366712"/>
          </a:xfrm>
          <a:prstGeom prst="rect">
            <a:avLst/>
          </a:prstGeom>
          <a:noFill/>
          <a:ln w="9525">
            <a:noFill/>
            <a:miter lim="800000"/>
            <a:headEnd/>
            <a:tailEnd/>
          </a:ln>
        </p:spPr>
        <p:txBody>
          <a:bodyPr wrap="none" anchor="ctr">
            <a:spAutoFit/>
          </a:bodyPr>
          <a:lstStyle/>
          <a:p>
            <a:endParaRPr lang="tr-TR"/>
          </a:p>
        </p:txBody>
      </p:sp>
      <p:sp>
        <p:nvSpPr>
          <p:cNvPr id="108599" name="Rectangle 19"/>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108600" name="Rectangle 20"/>
          <p:cNvSpPr>
            <a:spLocks noChangeArrowheads="1"/>
          </p:cNvSpPr>
          <p:nvPr/>
        </p:nvSpPr>
        <p:spPr bwMode="auto">
          <a:xfrm>
            <a:off x="0" y="3143250"/>
            <a:ext cx="9144000" cy="0"/>
          </a:xfrm>
          <a:prstGeom prst="rect">
            <a:avLst/>
          </a:prstGeom>
          <a:noFill/>
          <a:ln w="9525">
            <a:noFill/>
            <a:miter lim="800000"/>
            <a:headEnd/>
            <a:tailEnd/>
          </a:ln>
        </p:spPr>
        <p:txBody>
          <a:bodyPr wrap="none" anchor="ctr">
            <a:spAutoFit/>
          </a:bodyPr>
          <a:lstStyle/>
          <a:p>
            <a:endParaRPr lang="tr-TR"/>
          </a:p>
        </p:txBody>
      </p:sp>
      <p:sp>
        <p:nvSpPr>
          <p:cNvPr id="108601" name="Rectangle 21"/>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08602" name="Rectangle 22"/>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08603" name="Rectangle 23"/>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108604" name="Rectangle 24"/>
          <p:cNvSpPr>
            <a:spLocks noChangeArrowheads="1"/>
          </p:cNvSpPr>
          <p:nvPr/>
        </p:nvSpPr>
        <p:spPr bwMode="auto">
          <a:xfrm>
            <a:off x="0" y="2492375"/>
            <a:ext cx="9144000" cy="0"/>
          </a:xfrm>
          <a:prstGeom prst="rect">
            <a:avLst/>
          </a:prstGeom>
          <a:noFill/>
          <a:ln w="9525">
            <a:noFill/>
            <a:miter lim="800000"/>
            <a:headEnd/>
            <a:tailEnd/>
          </a:ln>
        </p:spPr>
        <p:txBody>
          <a:bodyPr wrap="none" anchor="ctr">
            <a:spAutoFit/>
          </a:bodyPr>
          <a:lstStyle/>
          <a:p>
            <a:endParaRPr lang="tr-TR"/>
          </a:p>
        </p:txBody>
      </p:sp>
      <p:sp>
        <p:nvSpPr>
          <p:cNvPr id="108605" name="Rectangle 25"/>
          <p:cNvSpPr>
            <a:spLocks noChangeArrowheads="1"/>
          </p:cNvSpPr>
          <p:nvPr/>
        </p:nvSpPr>
        <p:spPr bwMode="auto">
          <a:xfrm>
            <a:off x="0" y="2405063"/>
            <a:ext cx="9144000" cy="0"/>
          </a:xfrm>
          <a:prstGeom prst="rect">
            <a:avLst/>
          </a:prstGeom>
          <a:noFill/>
          <a:ln w="9525">
            <a:noFill/>
            <a:miter lim="800000"/>
            <a:headEnd/>
            <a:tailEnd/>
          </a:ln>
        </p:spPr>
        <p:txBody>
          <a:bodyPr wrap="none" anchor="ctr">
            <a:spAutoFit/>
          </a:bodyPr>
          <a:lstStyle/>
          <a:p>
            <a:endParaRPr lang="tr-TR"/>
          </a:p>
        </p:txBody>
      </p:sp>
      <p:sp>
        <p:nvSpPr>
          <p:cNvPr id="108606" name="Rectangle 26"/>
          <p:cNvSpPr>
            <a:spLocks noChangeArrowheads="1"/>
          </p:cNvSpPr>
          <p:nvPr/>
        </p:nvSpPr>
        <p:spPr bwMode="auto">
          <a:xfrm>
            <a:off x="0" y="2419350"/>
            <a:ext cx="9144000" cy="0"/>
          </a:xfrm>
          <a:prstGeom prst="rect">
            <a:avLst/>
          </a:prstGeom>
          <a:noFill/>
          <a:ln w="9525">
            <a:noFill/>
            <a:miter lim="800000"/>
            <a:headEnd/>
            <a:tailEnd/>
          </a:ln>
        </p:spPr>
        <p:txBody>
          <a:bodyPr wrap="none" anchor="ctr">
            <a:spAutoFit/>
          </a:bodyPr>
          <a:lstStyle/>
          <a:p>
            <a:endParaRPr lang="tr-TR"/>
          </a:p>
        </p:txBody>
      </p:sp>
      <p:sp>
        <p:nvSpPr>
          <p:cNvPr id="108607" name="Rectangle 27"/>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sp>
        <p:nvSpPr>
          <p:cNvPr id="108608" name="Rectangle 28"/>
          <p:cNvSpPr>
            <a:spLocks noChangeArrowheads="1"/>
          </p:cNvSpPr>
          <p:nvPr/>
        </p:nvSpPr>
        <p:spPr bwMode="auto">
          <a:xfrm>
            <a:off x="0" y="2338388"/>
            <a:ext cx="9144000" cy="0"/>
          </a:xfrm>
          <a:prstGeom prst="rect">
            <a:avLst/>
          </a:prstGeom>
          <a:noFill/>
          <a:ln w="9525">
            <a:noFill/>
            <a:miter lim="800000"/>
            <a:headEnd/>
            <a:tailEnd/>
          </a:ln>
        </p:spPr>
        <p:txBody>
          <a:bodyPr wrap="none" anchor="ctr">
            <a:spAutoFit/>
          </a:bodyPr>
          <a:lstStyle/>
          <a:p>
            <a:endParaRPr lang="tr-TR"/>
          </a:p>
        </p:txBody>
      </p:sp>
      <p:sp>
        <p:nvSpPr>
          <p:cNvPr id="108609"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108610"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108611" name="Rectangle 31"/>
          <p:cNvSpPr>
            <a:spLocks noChangeArrowheads="1"/>
          </p:cNvSpPr>
          <p:nvPr/>
        </p:nvSpPr>
        <p:spPr bwMode="auto">
          <a:xfrm>
            <a:off x="0" y="2686050"/>
            <a:ext cx="9144000" cy="0"/>
          </a:xfrm>
          <a:prstGeom prst="rect">
            <a:avLst/>
          </a:prstGeom>
          <a:noFill/>
          <a:ln w="9525">
            <a:noFill/>
            <a:miter lim="800000"/>
            <a:headEnd/>
            <a:tailEnd/>
          </a:ln>
        </p:spPr>
        <p:txBody>
          <a:bodyPr wrap="none" anchor="ctr">
            <a:spAutoFit/>
          </a:bodyPr>
          <a:lstStyle/>
          <a:p>
            <a:endParaRPr lang="tr-TR"/>
          </a:p>
        </p:txBody>
      </p:sp>
      <p:sp>
        <p:nvSpPr>
          <p:cNvPr id="108612" name="Rectangle 33"/>
          <p:cNvSpPr>
            <a:spLocks noChangeArrowheads="1"/>
          </p:cNvSpPr>
          <p:nvPr/>
        </p:nvSpPr>
        <p:spPr bwMode="auto">
          <a:xfrm>
            <a:off x="0" y="2724150"/>
            <a:ext cx="9144000" cy="0"/>
          </a:xfrm>
          <a:prstGeom prst="rect">
            <a:avLst/>
          </a:prstGeom>
          <a:noFill/>
          <a:ln w="9525">
            <a:noFill/>
            <a:miter lim="800000"/>
            <a:headEnd/>
            <a:tailEnd/>
          </a:ln>
        </p:spPr>
        <p:txBody>
          <a:bodyPr wrap="none" anchor="ctr">
            <a:spAutoFit/>
          </a:bodyPr>
          <a:lstStyle/>
          <a:p>
            <a:endParaRPr lang="tr-TR"/>
          </a:p>
        </p:txBody>
      </p:sp>
      <p:sp>
        <p:nvSpPr>
          <p:cNvPr id="108613" name="Rectangle 36"/>
          <p:cNvSpPr>
            <a:spLocks noChangeArrowheads="1"/>
          </p:cNvSpPr>
          <p:nvPr/>
        </p:nvSpPr>
        <p:spPr bwMode="auto">
          <a:xfrm>
            <a:off x="0" y="2690813"/>
            <a:ext cx="9144000" cy="0"/>
          </a:xfrm>
          <a:prstGeom prst="rect">
            <a:avLst/>
          </a:prstGeom>
          <a:noFill/>
          <a:ln w="9525">
            <a:noFill/>
            <a:miter lim="800000"/>
            <a:headEnd/>
            <a:tailEnd/>
          </a:ln>
        </p:spPr>
        <p:txBody>
          <a:bodyPr wrap="none" anchor="ctr">
            <a:spAutoFit/>
          </a:bodyPr>
          <a:lstStyle/>
          <a:p>
            <a:endParaRPr lang="tr-TR"/>
          </a:p>
        </p:txBody>
      </p:sp>
      <p:graphicFrame>
        <p:nvGraphicFramePr>
          <p:cNvPr id="108579" name="Object 35"/>
          <p:cNvGraphicFramePr>
            <a:graphicFrameLocks noChangeAspect="1"/>
          </p:cNvGraphicFramePr>
          <p:nvPr/>
        </p:nvGraphicFramePr>
        <p:xfrm>
          <a:off x="395288" y="2584450"/>
          <a:ext cx="3313112" cy="2139950"/>
        </p:xfrm>
        <a:graphic>
          <a:graphicData uri="http://schemas.openxmlformats.org/presentationml/2006/ole">
            <mc:AlternateContent xmlns:mc="http://schemas.openxmlformats.org/markup-compatibility/2006">
              <mc:Choice xmlns:v="urn:schemas-microsoft-com:vml" Requires="v">
                <p:oleObj spid="_x0000_s108590" name="Visio" r:id="rId3" imgW="2160000" imgH="1399680" progId="Visio.Drawing.11">
                  <p:embed/>
                </p:oleObj>
              </mc:Choice>
              <mc:Fallback>
                <p:oleObj name="Visio" r:id="rId3" imgW="2160000" imgH="1399680" progId="Visio.Drawing.11">
                  <p:embed/>
                  <p:pic>
                    <p:nvPicPr>
                      <p:cNvPr id="0"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584450"/>
                        <a:ext cx="3313112" cy="2139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8614" name="Rectangle 38"/>
          <p:cNvSpPr>
            <a:spLocks noChangeArrowheads="1"/>
          </p:cNvSpPr>
          <p:nvPr/>
        </p:nvSpPr>
        <p:spPr bwMode="auto">
          <a:xfrm>
            <a:off x="0" y="2914650"/>
            <a:ext cx="9144000" cy="0"/>
          </a:xfrm>
          <a:prstGeom prst="rect">
            <a:avLst/>
          </a:prstGeom>
          <a:noFill/>
          <a:ln w="9525">
            <a:noFill/>
            <a:miter lim="800000"/>
            <a:headEnd/>
            <a:tailEnd/>
          </a:ln>
        </p:spPr>
        <p:txBody>
          <a:bodyPr wrap="none" anchor="ctr">
            <a:spAutoFit/>
          </a:bodyPr>
          <a:lstStyle/>
          <a:p>
            <a:endParaRPr lang="tr-TR"/>
          </a:p>
        </p:txBody>
      </p:sp>
      <p:graphicFrame>
        <p:nvGraphicFramePr>
          <p:cNvPr id="108581" name="Object 37"/>
          <p:cNvGraphicFramePr>
            <a:graphicFrameLocks noChangeAspect="1"/>
          </p:cNvGraphicFramePr>
          <p:nvPr/>
        </p:nvGraphicFramePr>
        <p:xfrm>
          <a:off x="4427538" y="3825875"/>
          <a:ext cx="3671887" cy="1619250"/>
        </p:xfrm>
        <a:graphic>
          <a:graphicData uri="http://schemas.openxmlformats.org/presentationml/2006/ole">
            <mc:AlternateContent xmlns:mc="http://schemas.openxmlformats.org/markup-compatibility/2006">
              <mc:Choice xmlns:v="urn:schemas-microsoft-com:vml" Requires="v">
                <p:oleObj spid="_x0000_s108591" name="Denklem" r:id="rId5" imgW="2336800" imgH="1028700" progId="Equation.3">
                  <p:embed/>
                </p:oleObj>
              </mc:Choice>
              <mc:Fallback>
                <p:oleObj name="Denklem" r:id="rId5" imgW="2336800" imgH="1028700" progId="Equation.3">
                  <p:embed/>
                  <p:pic>
                    <p:nvPicPr>
                      <p:cNvPr id="0" name="Picture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538" y="3825875"/>
                        <a:ext cx="3671887" cy="161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8615" name="Rectangle 39"/>
          <p:cNvSpPr>
            <a:spLocks noChangeArrowheads="1"/>
          </p:cNvSpPr>
          <p:nvPr/>
        </p:nvSpPr>
        <p:spPr bwMode="auto">
          <a:xfrm>
            <a:off x="4284663" y="2238375"/>
            <a:ext cx="4470400" cy="1190625"/>
          </a:xfrm>
          <a:prstGeom prst="rect">
            <a:avLst/>
          </a:prstGeom>
          <a:noFill/>
          <a:ln w="9525">
            <a:noFill/>
            <a:miter lim="800000"/>
            <a:headEnd/>
            <a:tailEnd/>
          </a:ln>
        </p:spPr>
        <p:txBody>
          <a:bodyPr anchor="ctr">
            <a:spAutoFit/>
          </a:bodyPr>
          <a:lstStyle/>
          <a:p>
            <a:r>
              <a:rPr lang="tr-TR">
                <a:latin typeface="Calibri" pitchFamily="34" charset="0"/>
              </a:rPr>
              <a:t>ÇÖZÜM:</a:t>
            </a:r>
          </a:p>
          <a:p>
            <a:endParaRPr lang="tr-TR">
              <a:latin typeface="Calibri" pitchFamily="34" charset="0"/>
            </a:endParaRPr>
          </a:p>
          <a:p>
            <a:r>
              <a:rPr lang="tr-TR">
                <a:latin typeface="Calibri" pitchFamily="34" charset="0"/>
              </a:rPr>
              <a:t>Akım bölücü denklemini buraya rahatlıkla uygulayabiliriz.</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07" name="2 İçerik Yer Tutucusu"/>
          <p:cNvSpPr>
            <a:spLocks noGrp="1"/>
          </p:cNvSpPr>
          <p:nvPr>
            <p:ph idx="4294967295"/>
          </p:nvPr>
        </p:nvSpPr>
        <p:spPr>
          <a:xfrm>
            <a:off x="0" y="1052513"/>
            <a:ext cx="8856663" cy="5472112"/>
          </a:xfrm>
        </p:spPr>
        <p:txBody>
          <a:bodyPr/>
          <a:lstStyle/>
          <a:p>
            <a:pPr marL="87313" indent="3175">
              <a:buFont typeface="Arial" charset="0"/>
              <a:buNone/>
            </a:pPr>
            <a:r>
              <a:rPr lang="tr-TR" sz="2200"/>
              <a:t>Paralel bir devrede toplam güç her bir direnç üzerinde harcanan güçlerin toplamına eşittir. 	</a:t>
            </a:r>
          </a:p>
        </p:txBody>
      </p:sp>
      <p:sp>
        <p:nvSpPr>
          <p:cNvPr id="109609" name="1 Başlık"/>
          <p:cNvSpPr>
            <a:spLocks/>
          </p:cNvSpPr>
          <p:nvPr/>
        </p:nvSpPr>
        <p:spPr bwMode="auto">
          <a:xfrm>
            <a:off x="230188" y="115888"/>
            <a:ext cx="8518525"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5. PARALEL DEVREDE GÜÇ</a:t>
            </a:r>
            <a:r>
              <a:rPr lang="tr-TR"/>
              <a:t> </a:t>
            </a:r>
          </a:p>
        </p:txBody>
      </p:sp>
      <p:sp>
        <p:nvSpPr>
          <p:cNvPr id="109610"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109611" name="Rectangle 12"/>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109612" name="Rectangle 7"/>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sp>
        <p:nvSpPr>
          <p:cNvPr id="109613" name="Rectangle 8"/>
          <p:cNvSpPr>
            <a:spLocks noChangeArrowheads="1"/>
          </p:cNvSpPr>
          <p:nvPr/>
        </p:nvSpPr>
        <p:spPr bwMode="auto">
          <a:xfrm>
            <a:off x="0" y="3141663"/>
            <a:ext cx="9144000" cy="0"/>
          </a:xfrm>
          <a:prstGeom prst="rect">
            <a:avLst/>
          </a:prstGeom>
          <a:noFill/>
          <a:ln w="9525">
            <a:noFill/>
            <a:miter lim="800000"/>
            <a:headEnd/>
            <a:tailEnd/>
          </a:ln>
        </p:spPr>
        <p:txBody>
          <a:bodyPr wrap="none" anchor="ctr">
            <a:spAutoFit/>
          </a:bodyPr>
          <a:lstStyle/>
          <a:p>
            <a:endParaRPr lang="tr-TR"/>
          </a:p>
        </p:txBody>
      </p:sp>
      <p:sp>
        <p:nvSpPr>
          <p:cNvPr id="109614" name="Rectangle 9"/>
          <p:cNvSpPr>
            <a:spLocks noChangeArrowheads="1"/>
          </p:cNvSpPr>
          <p:nvPr/>
        </p:nvSpPr>
        <p:spPr bwMode="auto">
          <a:xfrm>
            <a:off x="0" y="2205038"/>
            <a:ext cx="9144000" cy="0"/>
          </a:xfrm>
          <a:prstGeom prst="rect">
            <a:avLst/>
          </a:prstGeom>
          <a:noFill/>
          <a:ln w="9525">
            <a:noFill/>
            <a:miter lim="800000"/>
            <a:headEnd/>
            <a:tailEnd/>
          </a:ln>
        </p:spPr>
        <p:txBody>
          <a:bodyPr wrap="none" anchor="ctr">
            <a:spAutoFit/>
          </a:bodyPr>
          <a:lstStyle/>
          <a:p>
            <a:endParaRPr lang="tr-TR"/>
          </a:p>
        </p:txBody>
      </p:sp>
      <p:sp>
        <p:nvSpPr>
          <p:cNvPr id="109615" name="Rectangle 10"/>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109616" name="Rectangle 11"/>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09617" name="Rectangle 12"/>
          <p:cNvSpPr>
            <a:spLocks noChangeArrowheads="1"/>
          </p:cNvSpPr>
          <p:nvPr/>
        </p:nvSpPr>
        <p:spPr bwMode="auto">
          <a:xfrm>
            <a:off x="0" y="2528888"/>
            <a:ext cx="9144000" cy="0"/>
          </a:xfrm>
          <a:prstGeom prst="rect">
            <a:avLst/>
          </a:prstGeom>
          <a:noFill/>
          <a:ln w="9525">
            <a:noFill/>
            <a:miter lim="800000"/>
            <a:headEnd/>
            <a:tailEnd/>
          </a:ln>
        </p:spPr>
        <p:txBody>
          <a:bodyPr wrap="none" anchor="ctr">
            <a:spAutoFit/>
          </a:bodyPr>
          <a:lstStyle/>
          <a:p>
            <a:endParaRPr lang="tr-TR"/>
          </a:p>
        </p:txBody>
      </p:sp>
      <p:sp>
        <p:nvSpPr>
          <p:cNvPr id="109618" name="Rectangle 13"/>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tr-TR"/>
          </a:p>
        </p:txBody>
      </p:sp>
      <p:sp>
        <p:nvSpPr>
          <p:cNvPr id="109619" name="Rectangle 14"/>
          <p:cNvSpPr>
            <a:spLocks noChangeArrowheads="1"/>
          </p:cNvSpPr>
          <p:nvPr/>
        </p:nvSpPr>
        <p:spPr bwMode="auto">
          <a:xfrm>
            <a:off x="0" y="2805113"/>
            <a:ext cx="9144000" cy="0"/>
          </a:xfrm>
          <a:prstGeom prst="rect">
            <a:avLst/>
          </a:prstGeom>
          <a:noFill/>
          <a:ln w="9525">
            <a:noFill/>
            <a:miter lim="800000"/>
            <a:headEnd/>
            <a:tailEnd/>
          </a:ln>
        </p:spPr>
        <p:txBody>
          <a:bodyPr wrap="none" anchor="ctr">
            <a:spAutoFit/>
          </a:bodyPr>
          <a:lstStyle/>
          <a:p>
            <a:endParaRPr lang="tr-TR"/>
          </a:p>
        </p:txBody>
      </p:sp>
      <p:sp>
        <p:nvSpPr>
          <p:cNvPr id="109620" name="Rectangle 15"/>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tr-TR"/>
          </a:p>
        </p:txBody>
      </p:sp>
      <p:sp>
        <p:nvSpPr>
          <p:cNvPr id="109621" name="Rectangle 16"/>
          <p:cNvSpPr>
            <a:spLocks noChangeArrowheads="1"/>
          </p:cNvSpPr>
          <p:nvPr/>
        </p:nvSpPr>
        <p:spPr bwMode="auto">
          <a:xfrm>
            <a:off x="0" y="2809875"/>
            <a:ext cx="9144000" cy="0"/>
          </a:xfrm>
          <a:prstGeom prst="rect">
            <a:avLst/>
          </a:prstGeom>
          <a:noFill/>
          <a:ln w="9525">
            <a:noFill/>
            <a:miter lim="800000"/>
            <a:headEnd/>
            <a:tailEnd/>
          </a:ln>
        </p:spPr>
        <p:txBody>
          <a:bodyPr wrap="none" anchor="ctr">
            <a:spAutoFit/>
          </a:bodyPr>
          <a:lstStyle/>
          <a:p>
            <a:endParaRPr lang="tr-TR"/>
          </a:p>
        </p:txBody>
      </p:sp>
      <p:sp>
        <p:nvSpPr>
          <p:cNvPr id="109622" name="Rectangle 18"/>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109623" name="Rectangle 22"/>
          <p:cNvSpPr>
            <a:spLocks noChangeArrowheads="1"/>
          </p:cNvSpPr>
          <p:nvPr/>
        </p:nvSpPr>
        <p:spPr bwMode="auto">
          <a:xfrm>
            <a:off x="0" y="1230313"/>
            <a:ext cx="184150" cy="366712"/>
          </a:xfrm>
          <a:prstGeom prst="rect">
            <a:avLst/>
          </a:prstGeom>
          <a:noFill/>
          <a:ln w="9525">
            <a:noFill/>
            <a:miter lim="800000"/>
            <a:headEnd/>
            <a:tailEnd/>
          </a:ln>
        </p:spPr>
        <p:txBody>
          <a:bodyPr wrap="none" anchor="ctr">
            <a:spAutoFit/>
          </a:bodyPr>
          <a:lstStyle/>
          <a:p>
            <a:endParaRPr lang="tr-TR"/>
          </a:p>
        </p:txBody>
      </p:sp>
      <p:sp>
        <p:nvSpPr>
          <p:cNvPr id="109624" name="Rectangle 19"/>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109625" name="Rectangle 20"/>
          <p:cNvSpPr>
            <a:spLocks noChangeArrowheads="1"/>
          </p:cNvSpPr>
          <p:nvPr/>
        </p:nvSpPr>
        <p:spPr bwMode="auto">
          <a:xfrm>
            <a:off x="0" y="3143250"/>
            <a:ext cx="9144000" cy="0"/>
          </a:xfrm>
          <a:prstGeom prst="rect">
            <a:avLst/>
          </a:prstGeom>
          <a:noFill/>
          <a:ln w="9525">
            <a:noFill/>
            <a:miter lim="800000"/>
            <a:headEnd/>
            <a:tailEnd/>
          </a:ln>
        </p:spPr>
        <p:txBody>
          <a:bodyPr wrap="none" anchor="ctr">
            <a:spAutoFit/>
          </a:bodyPr>
          <a:lstStyle/>
          <a:p>
            <a:endParaRPr lang="tr-TR"/>
          </a:p>
        </p:txBody>
      </p:sp>
      <p:sp>
        <p:nvSpPr>
          <p:cNvPr id="109626" name="Rectangle 21"/>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09627" name="Rectangle 22"/>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09628" name="Rectangle 23"/>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109629" name="Rectangle 24"/>
          <p:cNvSpPr>
            <a:spLocks noChangeArrowheads="1"/>
          </p:cNvSpPr>
          <p:nvPr/>
        </p:nvSpPr>
        <p:spPr bwMode="auto">
          <a:xfrm>
            <a:off x="0" y="2492375"/>
            <a:ext cx="9144000" cy="0"/>
          </a:xfrm>
          <a:prstGeom prst="rect">
            <a:avLst/>
          </a:prstGeom>
          <a:noFill/>
          <a:ln w="9525">
            <a:noFill/>
            <a:miter lim="800000"/>
            <a:headEnd/>
            <a:tailEnd/>
          </a:ln>
        </p:spPr>
        <p:txBody>
          <a:bodyPr wrap="none" anchor="ctr">
            <a:spAutoFit/>
          </a:bodyPr>
          <a:lstStyle/>
          <a:p>
            <a:endParaRPr lang="tr-TR"/>
          </a:p>
        </p:txBody>
      </p:sp>
      <p:sp>
        <p:nvSpPr>
          <p:cNvPr id="109630" name="Rectangle 25"/>
          <p:cNvSpPr>
            <a:spLocks noChangeArrowheads="1"/>
          </p:cNvSpPr>
          <p:nvPr/>
        </p:nvSpPr>
        <p:spPr bwMode="auto">
          <a:xfrm>
            <a:off x="0" y="2405063"/>
            <a:ext cx="9144000" cy="0"/>
          </a:xfrm>
          <a:prstGeom prst="rect">
            <a:avLst/>
          </a:prstGeom>
          <a:noFill/>
          <a:ln w="9525">
            <a:noFill/>
            <a:miter lim="800000"/>
            <a:headEnd/>
            <a:tailEnd/>
          </a:ln>
        </p:spPr>
        <p:txBody>
          <a:bodyPr wrap="none" anchor="ctr">
            <a:spAutoFit/>
          </a:bodyPr>
          <a:lstStyle/>
          <a:p>
            <a:endParaRPr lang="tr-TR"/>
          </a:p>
        </p:txBody>
      </p:sp>
      <p:sp>
        <p:nvSpPr>
          <p:cNvPr id="109631" name="Rectangle 26"/>
          <p:cNvSpPr>
            <a:spLocks noChangeArrowheads="1"/>
          </p:cNvSpPr>
          <p:nvPr/>
        </p:nvSpPr>
        <p:spPr bwMode="auto">
          <a:xfrm>
            <a:off x="0" y="2419350"/>
            <a:ext cx="9144000" cy="0"/>
          </a:xfrm>
          <a:prstGeom prst="rect">
            <a:avLst/>
          </a:prstGeom>
          <a:noFill/>
          <a:ln w="9525">
            <a:noFill/>
            <a:miter lim="800000"/>
            <a:headEnd/>
            <a:tailEnd/>
          </a:ln>
        </p:spPr>
        <p:txBody>
          <a:bodyPr wrap="none" anchor="ctr">
            <a:spAutoFit/>
          </a:bodyPr>
          <a:lstStyle/>
          <a:p>
            <a:endParaRPr lang="tr-TR"/>
          </a:p>
        </p:txBody>
      </p:sp>
      <p:sp>
        <p:nvSpPr>
          <p:cNvPr id="109632" name="Rectangle 27"/>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sp>
        <p:nvSpPr>
          <p:cNvPr id="109633" name="Rectangle 28"/>
          <p:cNvSpPr>
            <a:spLocks noChangeArrowheads="1"/>
          </p:cNvSpPr>
          <p:nvPr/>
        </p:nvSpPr>
        <p:spPr bwMode="auto">
          <a:xfrm>
            <a:off x="0" y="2338388"/>
            <a:ext cx="9144000" cy="0"/>
          </a:xfrm>
          <a:prstGeom prst="rect">
            <a:avLst/>
          </a:prstGeom>
          <a:noFill/>
          <a:ln w="9525">
            <a:noFill/>
            <a:miter lim="800000"/>
            <a:headEnd/>
            <a:tailEnd/>
          </a:ln>
        </p:spPr>
        <p:txBody>
          <a:bodyPr wrap="none" anchor="ctr">
            <a:spAutoFit/>
          </a:bodyPr>
          <a:lstStyle/>
          <a:p>
            <a:endParaRPr lang="tr-TR"/>
          </a:p>
        </p:txBody>
      </p:sp>
      <p:sp>
        <p:nvSpPr>
          <p:cNvPr id="10963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109635"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109636" name="Rectangle 31"/>
          <p:cNvSpPr>
            <a:spLocks noChangeArrowheads="1"/>
          </p:cNvSpPr>
          <p:nvPr/>
        </p:nvSpPr>
        <p:spPr bwMode="auto">
          <a:xfrm>
            <a:off x="0" y="2686050"/>
            <a:ext cx="9144000" cy="0"/>
          </a:xfrm>
          <a:prstGeom prst="rect">
            <a:avLst/>
          </a:prstGeom>
          <a:noFill/>
          <a:ln w="9525">
            <a:noFill/>
            <a:miter lim="800000"/>
            <a:headEnd/>
            <a:tailEnd/>
          </a:ln>
        </p:spPr>
        <p:txBody>
          <a:bodyPr wrap="none" anchor="ctr">
            <a:spAutoFit/>
          </a:bodyPr>
          <a:lstStyle/>
          <a:p>
            <a:endParaRPr lang="tr-TR"/>
          </a:p>
        </p:txBody>
      </p:sp>
      <p:sp>
        <p:nvSpPr>
          <p:cNvPr id="109637" name="Rectangle 32"/>
          <p:cNvSpPr>
            <a:spLocks noChangeArrowheads="1"/>
          </p:cNvSpPr>
          <p:nvPr/>
        </p:nvSpPr>
        <p:spPr bwMode="auto">
          <a:xfrm>
            <a:off x="0" y="2724150"/>
            <a:ext cx="9144000" cy="0"/>
          </a:xfrm>
          <a:prstGeom prst="rect">
            <a:avLst/>
          </a:prstGeom>
          <a:noFill/>
          <a:ln w="9525">
            <a:noFill/>
            <a:miter lim="800000"/>
            <a:headEnd/>
            <a:tailEnd/>
          </a:ln>
        </p:spPr>
        <p:txBody>
          <a:bodyPr wrap="none" anchor="ctr">
            <a:spAutoFit/>
          </a:bodyPr>
          <a:lstStyle/>
          <a:p>
            <a:endParaRPr lang="tr-TR"/>
          </a:p>
        </p:txBody>
      </p:sp>
      <p:sp>
        <p:nvSpPr>
          <p:cNvPr id="109638" name="Rectangle 33"/>
          <p:cNvSpPr>
            <a:spLocks noChangeArrowheads="1"/>
          </p:cNvSpPr>
          <p:nvPr/>
        </p:nvSpPr>
        <p:spPr bwMode="auto">
          <a:xfrm>
            <a:off x="0" y="2690813"/>
            <a:ext cx="9144000" cy="0"/>
          </a:xfrm>
          <a:prstGeom prst="rect">
            <a:avLst/>
          </a:prstGeom>
          <a:noFill/>
          <a:ln w="9525">
            <a:noFill/>
            <a:miter lim="800000"/>
            <a:headEnd/>
            <a:tailEnd/>
          </a:ln>
        </p:spPr>
        <p:txBody>
          <a:bodyPr wrap="none" anchor="ctr">
            <a:spAutoFit/>
          </a:bodyPr>
          <a:lstStyle/>
          <a:p>
            <a:endParaRPr lang="tr-TR"/>
          </a:p>
        </p:txBody>
      </p:sp>
      <p:sp>
        <p:nvSpPr>
          <p:cNvPr id="109639" name="Rectangle 35"/>
          <p:cNvSpPr>
            <a:spLocks noChangeArrowheads="1"/>
          </p:cNvSpPr>
          <p:nvPr/>
        </p:nvSpPr>
        <p:spPr bwMode="auto">
          <a:xfrm>
            <a:off x="0" y="2914650"/>
            <a:ext cx="9144000" cy="0"/>
          </a:xfrm>
          <a:prstGeom prst="rect">
            <a:avLst/>
          </a:prstGeom>
          <a:noFill/>
          <a:ln w="9525">
            <a:noFill/>
            <a:miter lim="800000"/>
            <a:headEnd/>
            <a:tailEnd/>
          </a:ln>
        </p:spPr>
        <p:txBody>
          <a:bodyPr wrap="none" anchor="ctr">
            <a:spAutoFit/>
          </a:bodyPr>
          <a:lstStyle/>
          <a:p>
            <a:endParaRPr lang="tr-TR"/>
          </a:p>
        </p:txBody>
      </p:sp>
      <p:sp>
        <p:nvSpPr>
          <p:cNvPr id="109640" name="Rectangle 39"/>
          <p:cNvSpPr>
            <a:spLocks noChangeArrowheads="1"/>
          </p:cNvSpPr>
          <p:nvPr/>
        </p:nvSpPr>
        <p:spPr bwMode="auto">
          <a:xfrm>
            <a:off x="0" y="2757488"/>
            <a:ext cx="9144000" cy="0"/>
          </a:xfrm>
          <a:prstGeom prst="rect">
            <a:avLst/>
          </a:prstGeom>
          <a:noFill/>
          <a:ln w="9525">
            <a:noFill/>
            <a:miter lim="800000"/>
            <a:headEnd/>
            <a:tailEnd/>
          </a:ln>
        </p:spPr>
        <p:txBody>
          <a:bodyPr wrap="none" anchor="ctr">
            <a:spAutoFit/>
          </a:bodyPr>
          <a:lstStyle/>
          <a:p>
            <a:endParaRPr lang="tr-TR"/>
          </a:p>
        </p:txBody>
      </p:sp>
      <p:graphicFrame>
        <p:nvGraphicFramePr>
          <p:cNvPr id="109606" name="Object 38"/>
          <p:cNvGraphicFramePr>
            <a:graphicFrameLocks noChangeAspect="1"/>
          </p:cNvGraphicFramePr>
          <p:nvPr/>
        </p:nvGraphicFramePr>
        <p:xfrm>
          <a:off x="179388" y="1916113"/>
          <a:ext cx="4176712" cy="2233612"/>
        </p:xfrm>
        <a:graphic>
          <a:graphicData uri="http://schemas.openxmlformats.org/presentationml/2006/ole">
            <mc:AlternateContent xmlns:mc="http://schemas.openxmlformats.org/markup-compatibility/2006">
              <mc:Choice xmlns:v="urn:schemas-microsoft-com:vml" Requires="v">
                <p:oleObj spid="_x0000_s109611" name="Visio" r:id="rId3" imgW="3029040" imgH="1428840" progId="Visio.Drawing.11">
                  <p:embed/>
                </p:oleObj>
              </mc:Choice>
              <mc:Fallback>
                <p:oleObj name="Visio" r:id="rId3" imgW="3029040" imgH="1428840" progId="Visio.Drawing.11">
                  <p:embed/>
                  <p:pic>
                    <p:nvPicPr>
                      <p:cNvPr id="0"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916113"/>
                        <a:ext cx="4176712" cy="2233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9641" name="Text Box 40"/>
          <p:cNvSpPr txBox="1">
            <a:spLocks noChangeArrowheads="1"/>
          </p:cNvSpPr>
          <p:nvPr/>
        </p:nvSpPr>
        <p:spPr bwMode="auto">
          <a:xfrm>
            <a:off x="4643438" y="2781300"/>
            <a:ext cx="3889375" cy="496888"/>
          </a:xfrm>
          <a:prstGeom prst="rect">
            <a:avLst/>
          </a:prstGeom>
          <a:solidFill>
            <a:srgbClr val="FFFFFF"/>
          </a:solidFill>
          <a:ln w="9525">
            <a:noFill/>
            <a:miter lim="800000"/>
            <a:headEnd/>
            <a:tailEnd/>
          </a:ln>
        </p:spPr>
        <p:txBody>
          <a:bodyPr/>
          <a:lstStyle/>
          <a:p>
            <a:r>
              <a:rPr lang="tr-TR" sz="2200">
                <a:latin typeface="Times New Roman" pitchFamily="18" charset="0"/>
              </a:rPr>
              <a:t>P</a:t>
            </a:r>
            <a:r>
              <a:rPr lang="tr-TR" sz="2200" baseline="-25000">
                <a:latin typeface="Times New Roman" pitchFamily="18" charset="0"/>
              </a:rPr>
              <a:t>T</a:t>
            </a:r>
            <a:r>
              <a:rPr lang="tr-TR" sz="2200">
                <a:latin typeface="Times New Roman" pitchFamily="18" charset="0"/>
              </a:rPr>
              <a:t> = P</a:t>
            </a:r>
            <a:r>
              <a:rPr lang="tr-TR" sz="2200" baseline="-25000">
                <a:latin typeface="Times New Roman" pitchFamily="18" charset="0"/>
              </a:rPr>
              <a:t>1</a:t>
            </a:r>
            <a:r>
              <a:rPr lang="tr-TR" sz="2200">
                <a:latin typeface="Times New Roman" pitchFamily="18" charset="0"/>
              </a:rPr>
              <a:t> + P</a:t>
            </a:r>
            <a:r>
              <a:rPr lang="tr-TR" sz="2200" baseline="-25000">
                <a:latin typeface="Times New Roman" pitchFamily="18" charset="0"/>
              </a:rPr>
              <a:t>1</a:t>
            </a:r>
            <a:r>
              <a:rPr lang="tr-TR" sz="2200">
                <a:latin typeface="Times New Roman" pitchFamily="18" charset="0"/>
              </a:rPr>
              <a:t> + P</a:t>
            </a:r>
            <a:r>
              <a:rPr lang="tr-TR" sz="2200" baseline="-25000">
                <a:latin typeface="Times New Roman" pitchFamily="18" charset="0"/>
              </a:rPr>
              <a:t>3</a:t>
            </a:r>
            <a:r>
              <a:rPr lang="tr-TR" sz="2200">
                <a:latin typeface="Times New Roman" pitchFamily="18" charset="0"/>
              </a:rPr>
              <a:t> + ……… + P</a:t>
            </a:r>
            <a:r>
              <a:rPr lang="tr-TR" sz="2200" baseline="-25000">
                <a:latin typeface="Times New Roman" pitchFamily="18" charset="0"/>
              </a:rPr>
              <a:t>n</a:t>
            </a:r>
            <a:endParaRPr lang="tr-TR" sz="2200"/>
          </a:p>
        </p:txBody>
      </p:sp>
      <p:sp>
        <p:nvSpPr>
          <p:cNvPr id="109642" name="Rectangle 41"/>
          <p:cNvSpPr>
            <a:spLocks noChangeArrowheads="1"/>
          </p:cNvSpPr>
          <p:nvPr/>
        </p:nvSpPr>
        <p:spPr bwMode="auto">
          <a:xfrm>
            <a:off x="179388" y="4276725"/>
            <a:ext cx="8713787" cy="2105025"/>
          </a:xfrm>
          <a:prstGeom prst="rect">
            <a:avLst/>
          </a:prstGeom>
          <a:noFill/>
          <a:ln w="9525">
            <a:noFill/>
            <a:miter lim="800000"/>
            <a:headEnd/>
            <a:tailEnd/>
          </a:ln>
        </p:spPr>
        <p:txBody>
          <a:bodyPr anchor="ctr">
            <a:spAutoFit/>
          </a:bodyPr>
          <a:lstStyle/>
          <a:p>
            <a:pPr>
              <a:spcAft>
                <a:spcPct val="30000"/>
              </a:spcAft>
            </a:pPr>
            <a:r>
              <a:rPr lang="tr-TR" sz="2000">
                <a:latin typeface="Calibri" pitchFamily="34" charset="0"/>
              </a:rPr>
              <a:t>P</a:t>
            </a:r>
            <a:r>
              <a:rPr lang="tr-TR" sz="2000" baseline="-25000">
                <a:latin typeface="Calibri" pitchFamily="34" charset="0"/>
              </a:rPr>
              <a:t>T</a:t>
            </a:r>
            <a:r>
              <a:rPr lang="tr-TR" sz="2000">
                <a:latin typeface="Calibri" pitchFamily="34" charset="0"/>
              </a:rPr>
              <a:t> toplam güç ve P</a:t>
            </a:r>
            <a:r>
              <a:rPr lang="tr-TR" sz="2000" baseline="-25000">
                <a:latin typeface="Calibri" pitchFamily="34" charset="0"/>
              </a:rPr>
              <a:t>n</a:t>
            </a:r>
            <a:r>
              <a:rPr lang="tr-TR" sz="2000">
                <a:latin typeface="Calibri" pitchFamily="34" charset="0"/>
              </a:rPr>
              <a:t> ise paralel devreye bağlanan en son dirençtir. Eşitlikten de anlaşılacağı üzere güçler toplanabilmektedir. Toplam gücü aşağıdaki eşitlikleri kullanarak ta bulabiliriz.</a:t>
            </a:r>
          </a:p>
          <a:p>
            <a:pPr>
              <a:spcAft>
                <a:spcPct val="30000"/>
              </a:spcAft>
            </a:pPr>
            <a:r>
              <a:rPr lang="tr-TR" sz="2000">
                <a:latin typeface="Calibri" pitchFamily="34" charset="0"/>
              </a:rPr>
              <a:t>		P</a:t>
            </a:r>
            <a:r>
              <a:rPr lang="tr-TR" sz="2000" baseline="-25000">
                <a:latin typeface="Calibri" pitchFamily="34" charset="0"/>
              </a:rPr>
              <a:t>T</a:t>
            </a:r>
            <a:r>
              <a:rPr lang="tr-TR" sz="2000">
                <a:latin typeface="Calibri" pitchFamily="34" charset="0"/>
              </a:rPr>
              <a:t> = V</a:t>
            </a:r>
            <a:r>
              <a:rPr lang="tr-TR" sz="2000" baseline="-25000">
                <a:latin typeface="Calibri" pitchFamily="34" charset="0"/>
              </a:rPr>
              <a:t>S</a:t>
            </a:r>
            <a:r>
              <a:rPr lang="tr-TR" sz="2000">
                <a:latin typeface="Calibri" pitchFamily="34" charset="0"/>
              </a:rPr>
              <a:t> . I	P</a:t>
            </a:r>
            <a:r>
              <a:rPr lang="tr-TR" sz="2000" baseline="-25000">
                <a:latin typeface="Calibri" pitchFamily="34" charset="0"/>
              </a:rPr>
              <a:t>T</a:t>
            </a:r>
            <a:r>
              <a:rPr lang="tr-TR" sz="2000">
                <a:latin typeface="Calibri" pitchFamily="34" charset="0"/>
              </a:rPr>
              <a:t> = I</a:t>
            </a:r>
            <a:r>
              <a:rPr lang="tr-TR" sz="2000" baseline="30000">
                <a:latin typeface="Calibri" pitchFamily="34" charset="0"/>
              </a:rPr>
              <a:t>2</a:t>
            </a:r>
            <a:r>
              <a:rPr lang="tr-TR" sz="2000">
                <a:latin typeface="Calibri" pitchFamily="34" charset="0"/>
              </a:rPr>
              <a:t> . R</a:t>
            </a:r>
            <a:r>
              <a:rPr lang="tr-TR" sz="2000" baseline="-25000">
                <a:latin typeface="Calibri" pitchFamily="34" charset="0"/>
              </a:rPr>
              <a:t>T	</a:t>
            </a:r>
            <a:r>
              <a:rPr lang="tr-TR" sz="2000">
                <a:latin typeface="Calibri" pitchFamily="34" charset="0"/>
              </a:rPr>
              <a:t>P</a:t>
            </a:r>
            <a:r>
              <a:rPr lang="tr-TR" sz="2000" baseline="-25000">
                <a:latin typeface="Calibri" pitchFamily="34" charset="0"/>
              </a:rPr>
              <a:t>T</a:t>
            </a:r>
            <a:r>
              <a:rPr lang="tr-TR" sz="2000">
                <a:latin typeface="Calibri" pitchFamily="34" charset="0"/>
              </a:rPr>
              <a:t> = V</a:t>
            </a:r>
            <a:r>
              <a:rPr lang="tr-TR" sz="2000" baseline="-25000">
                <a:latin typeface="Calibri" pitchFamily="34" charset="0"/>
              </a:rPr>
              <a:t>S</a:t>
            </a:r>
            <a:r>
              <a:rPr lang="tr-TR" sz="2000" baseline="30000">
                <a:latin typeface="Calibri" pitchFamily="34" charset="0"/>
              </a:rPr>
              <a:t>2</a:t>
            </a:r>
            <a:r>
              <a:rPr lang="tr-TR" sz="2000">
                <a:latin typeface="Calibri" pitchFamily="34" charset="0"/>
              </a:rPr>
              <a:t> / R</a:t>
            </a:r>
            <a:r>
              <a:rPr lang="tr-TR" sz="2000" baseline="-25000">
                <a:latin typeface="Calibri" pitchFamily="34" charset="0"/>
              </a:rPr>
              <a:t>T</a:t>
            </a:r>
          </a:p>
          <a:p>
            <a:pPr>
              <a:spcAft>
                <a:spcPct val="30000"/>
              </a:spcAft>
            </a:pPr>
            <a:r>
              <a:rPr lang="tr-TR" sz="2000">
                <a:latin typeface="Calibri" pitchFamily="34" charset="0"/>
              </a:rPr>
              <a:t>Burada V</a:t>
            </a:r>
            <a:r>
              <a:rPr lang="tr-TR" sz="2000" baseline="-25000">
                <a:latin typeface="Calibri" pitchFamily="34" charset="0"/>
              </a:rPr>
              <a:t>S</a:t>
            </a:r>
            <a:r>
              <a:rPr lang="tr-TR" sz="2000">
                <a:latin typeface="Calibri" pitchFamily="34" charset="0"/>
              </a:rPr>
              <a:t> dirençlerin karşısına bağlanmış olan kaynak gerilimi, R</a:t>
            </a:r>
            <a:r>
              <a:rPr lang="tr-TR" sz="2000" baseline="-25000">
                <a:latin typeface="Calibri" pitchFamily="34" charset="0"/>
              </a:rPr>
              <a:t>T</a:t>
            </a:r>
            <a:r>
              <a:rPr lang="tr-TR" sz="2000">
                <a:latin typeface="Calibri" pitchFamily="34" charset="0"/>
              </a:rPr>
              <a:t> toplam direnç ve I ise toplam devre akımıdır.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Başlık"/>
          <p:cNvSpPr>
            <a:spLocks noGrp="1"/>
          </p:cNvSpPr>
          <p:nvPr>
            <p:ph type="title"/>
          </p:nvPr>
        </p:nvSpPr>
        <p:spPr>
          <a:xfrm>
            <a:off x="3851920" y="1412776"/>
            <a:ext cx="1872208" cy="576064"/>
          </a:xfrm>
        </p:spPr>
        <p:txBody>
          <a:bodyPr/>
          <a:lstStyle/>
          <a:p>
            <a:pPr eaLnBrk="1" hangingPunct="1"/>
            <a:r>
              <a:rPr lang="tr-TR" b="1" dirty="0"/>
              <a:t>BÖLÜM </a:t>
            </a:r>
            <a:r>
              <a:rPr lang="tr-TR" b="1" dirty="0">
                <a:latin typeface="Arial" charset="0"/>
              </a:rPr>
              <a:t>5</a:t>
            </a:r>
          </a:p>
        </p:txBody>
      </p:sp>
      <p:sp>
        <p:nvSpPr>
          <p:cNvPr id="14338" name="2 İçerik Yer Tutucusu"/>
          <p:cNvSpPr>
            <a:spLocks noGrp="1"/>
          </p:cNvSpPr>
          <p:nvPr>
            <p:ph idx="1"/>
          </p:nvPr>
        </p:nvSpPr>
        <p:spPr>
          <a:xfrm>
            <a:off x="678780" y="914400"/>
            <a:ext cx="8218487" cy="5029200"/>
          </a:xfrm>
        </p:spPr>
        <p:txBody>
          <a:bodyPr/>
          <a:lstStyle/>
          <a:p>
            <a:pPr marL="179388" indent="-88900" algn="ctr" eaLnBrk="1" hangingPunct="1">
              <a:buFont typeface="Arial" charset="0"/>
              <a:buNone/>
            </a:pPr>
            <a:endParaRPr lang="tr-TR" sz="2800" b="1" dirty="0"/>
          </a:p>
          <a:p>
            <a:pPr marL="179388" indent="-88900" algn="ctr" eaLnBrk="1" hangingPunct="1">
              <a:buFont typeface="Arial" charset="0"/>
              <a:buNone/>
            </a:pPr>
            <a:endParaRPr lang="tr-TR" sz="2800" b="1" dirty="0"/>
          </a:p>
          <a:p>
            <a:pPr marL="179388" indent="-88900" algn="ctr" eaLnBrk="1" hangingPunct="1">
              <a:buFont typeface="Arial" charset="0"/>
              <a:buNone/>
            </a:pPr>
            <a:endParaRPr lang="tr-TR" sz="2800" b="1" dirty="0"/>
          </a:p>
          <a:p>
            <a:pPr marL="179388" indent="-88900" algn="ctr" eaLnBrk="1" hangingPunct="1">
              <a:buFont typeface="Arial" charset="0"/>
              <a:buNone/>
            </a:pPr>
            <a:endParaRPr lang="tr-TR" sz="2800" b="1" dirty="0"/>
          </a:p>
          <a:p>
            <a:pPr marL="179388" indent="-88900" algn="ctr" eaLnBrk="1" hangingPunct="1">
              <a:buFont typeface="Arial" charset="0"/>
              <a:buNone/>
            </a:pPr>
            <a:r>
              <a:rPr lang="tr-TR" sz="2800" b="1" dirty="0"/>
              <a:t>	</a:t>
            </a:r>
            <a:r>
              <a:rPr lang="tr-TR" sz="4400" b="1" dirty="0"/>
              <a:t>PARALEL DEVRELER</a:t>
            </a:r>
          </a:p>
          <a:p>
            <a:pPr marL="179388" indent="-88900" algn="just" eaLnBrk="1" hangingPunct="1">
              <a:buFont typeface="Arial" charset="0"/>
              <a:buNone/>
            </a:pPr>
            <a:r>
              <a:rPr lang="tr-TR" sz="2200" dirty="0"/>
              <a:t>	</a:t>
            </a:r>
          </a:p>
          <a:p>
            <a:pPr marL="179388" indent="-88900" algn="just" eaLnBrk="1" hangingPunct="1">
              <a:buFont typeface="Arial" charset="0"/>
              <a:buNone/>
            </a:pPr>
            <a:r>
              <a:rPr lang="tr-TR" sz="2200"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35" name="2 İçerik Yer Tutucusu"/>
          <p:cNvSpPr>
            <a:spLocks noGrp="1"/>
          </p:cNvSpPr>
          <p:nvPr>
            <p:ph idx="4294967295"/>
          </p:nvPr>
        </p:nvSpPr>
        <p:spPr>
          <a:xfrm>
            <a:off x="0" y="1052513"/>
            <a:ext cx="8856663" cy="5472112"/>
          </a:xfrm>
        </p:spPr>
        <p:txBody>
          <a:bodyPr/>
          <a:lstStyle/>
          <a:p>
            <a:pPr marL="87313" indent="3175">
              <a:buFont typeface="Arial" charset="0"/>
              <a:buNone/>
            </a:pPr>
            <a:r>
              <a:rPr lang="tr-TR" sz="2200" b="1"/>
              <a:t>ÖRNEK-6:</a:t>
            </a:r>
            <a:endParaRPr lang="tr-TR" sz="2200"/>
          </a:p>
          <a:p>
            <a:pPr marL="87313" indent="3175">
              <a:buFont typeface="Arial" charset="0"/>
              <a:buNone/>
            </a:pPr>
            <a:r>
              <a:rPr lang="tr-TR" sz="2200"/>
              <a:t>Aşağıdaki yükselteç devresinde dört tane paralel hoparlör bağlanmıştır. Hoparlörlere uygulanan maksimum gerilim 12V olursa hoparlörlere uygulanan güç ne kadar olur.	</a:t>
            </a:r>
          </a:p>
        </p:txBody>
      </p:sp>
      <p:sp>
        <p:nvSpPr>
          <p:cNvPr id="110637" name="1 Başlık"/>
          <p:cNvSpPr>
            <a:spLocks/>
          </p:cNvSpPr>
          <p:nvPr/>
        </p:nvSpPr>
        <p:spPr bwMode="auto">
          <a:xfrm>
            <a:off x="230188" y="115888"/>
            <a:ext cx="8518525"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5. PARALEL DEVREDE GÜÇ</a:t>
            </a:r>
            <a:r>
              <a:rPr lang="tr-TR"/>
              <a:t> </a:t>
            </a:r>
          </a:p>
        </p:txBody>
      </p:sp>
      <p:sp>
        <p:nvSpPr>
          <p:cNvPr id="110638"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110639" name="Rectangle 12"/>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110640" name="Rectangle 7"/>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sp>
        <p:nvSpPr>
          <p:cNvPr id="110641" name="Rectangle 8"/>
          <p:cNvSpPr>
            <a:spLocks noChangeArrowheads="1"/>
          </p:cNvSpPr>
          <p:nvPr/>
        </p:nvSpPr>
        <p:spPr bwMode="auto">
          <a:xfrm>
            <a:off x="0" y="3141663"/>
            <a:ext cx="9144000" cy="0"/>
          </a:xfrm>
          <a:prstGeom prst="rect">
            <a:avLst/>
          </a:prstGeom>
          <a:noFill/>
          <a:ln w="9525">
            <a:noFill/>
            <a:miter lim="800000"/>
            <a:headEnd/>
            <a:tailEnd/>
          </a:ln>
        </p:spPr>
        <p:txBody>
          <a:bodyPr wrap="none" anchor="ctr">
            <a:spAutoFit/>
          </a:bodyPr>
          <a:lstStyle/>
          <a:p>
            <a:endParaRPr lang="tr-TR"/>
          </a:p>
        </p:txBody>
      </p:sp>
      <p:sp>
        <p:nvSpPr>
          <p:cNvPr id="110642" name="Rectangle 9"/>
          <p:cNvSpPr>
            <a:spLocks noChangeArrowheads="1"/>
          </p:cNvSpPr>
          <p:nvPr/>
        </p:nvSpPr>
        <p:spPr bwMode="auto">
          <a:xfrm>
            <a:off x="0" y="2205038"/>
            <a:ext cx="9144000" cy="0"/>
          </a:xfrm>
          <a:prstGeom prst="rect">
            <a:avLst/>
          </a:prstGeom>
          <a:noFill/>
          <a:ln w="9525">
            <a:noFill/>
            <a:miter lim="800000"/>
            <a:headEnd/>
            <a:tailEnd/>
          </a:ln>
        </p:spPr>
        <p:txBody>
          <a:bodyPr wrap="none" anchor="ctr">
            <a:spAutoFit/>
          </a:bodyPr>
          <a:lstStyle/>
          <a:p>
            <a:endParaRPr lang="tr-TR"/>
          </a:p>
        </p:txBody>
      </p:sp>
      <p:sp>
        <p:nvSpPr>
          <p:cNvPr id="110643" name="Rectangle 10"/>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110644" name="Rectangle 11"/>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10645" name="Rectangle 12"/>
          <p:cNvSpPr>
            <a:spLocks noChangeArrowheads="1"/>
          </p:cNvSpPr>
          <p:nvPr/>
        </p:nvSpPr>
        <p:spPr bwMode="auto">
          <a:xfrm>
            <a:off x="0" y="2528888"/>
            <a:ext cx="9144000" cy="0"/>
          </a:xfrm>
          <a:prstGeom prst="rect">
            <a:avLst/>
          </a:prstGeom>
          <a:noFill/>
          <a:ln w="9525">
            <a:noFill/>
            <a:miter lim="800000"/>
            <a:headEnd/>
            <a:tailEnd/>
          </a:ln>
        </p:spPr>
        <p:txBody>
          <a:bodyPr wrap="none" anchor="ctr">
            <a:spAutoFit/>
          </a:bodyPr>
          <a:lstStyle/>
          <a:p>
            <a:endParaRPr lang="tr-TR"/>
          </a:p>
        </p:txBody>
      </p:sp>
      <p:sp>
        <p:nvSpPr>
          <p:cNvPr id="110646" name="Rectangle 13"/>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tr-TR"/>
          </a:p>
        </p:txBody>
      </p:sp>
      <p:sp>
        <p:nvSpPr>
          <p:cNvPr id="110647" name="Rectangle 14"/>
          <p:cNvSpPr>
            <a:spLocks noChangeArrowheads="1"/>
          </p:cNvSpPr>
          <p:nvPr/>
        </p:nvSpPr>
        <p:spPr bwMode="auto">
          <a:xfrm>
            <a:off x="0" y="2805113"/>
            <a:ext cx="9144000" cy="0"/>
          </a:xfrm>
          <a:prstGeom prst="rect">
            <a:avLst/>
          </a:prstGeom>
          <a:noFill/>
          <a:ln w="9525">
            <a:noFill/>
            <a:miter lim="800000"/>
            <a:headEnd/>
            <a:tailEnd/>
          </a:ln>
        </p:spPr>
        <p:txBody>
          <a:bodyPr wrap="none" anchor="ctr">
            <a:spAutoFit/>
          </a:bodyPr>
          <a:lstStyle/>
          <a:p>
            <a:endParaRPr lang="tr-TR"/>
          </a:p>
        </p:txBody>
      </p:sp>
      <p:sp>
        <p:nvSpPr>
          <p:cNvPr id="110648" name="Rectangle 15"/>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tr-TR"/>
          </a:p>
        </p:txBody>
      </p:sp>
      <p:sp>
        <p:nvSpPr>
          <p:cNvPr id="110649" name="Rectangle 16"/>
          <p:cNvSpPr>
            <a:spLocks noChangeArrowheads="1"/>
          </p:cNvSpPr>
          <p:nvPr/>
        </p:nvSpPr>
        <p:spPr bwMode="auto">
          <a:xfrm>
            <a:off x="0" y="2809875"/>
            <a:ext cx="9144000" cy="0"/>
          </a:xfrm>
          <a:prstGeom prst="rect">
            <a:avLst/>
          </a:prstGeom>
          <a:noFill/>
          <a:ln w="9525">
            <a:noFill/>
            <a:miter lim="800000"/>
            <a:headEnd/>
            <a:tailEnd/>
          </a:ln>
        </p:spPr>
        <p:txBody>
          <a:bodyPr wrap="none" anchor="ctr">
            <a:spAutoFit/>
          </a:bodyPr>
          <a:lstStyle/>
          <a:p>
            <a:endParaRPr lang="tr-TR"/>
          </a:p>
        </p:txBody>
      </p:sp>
      <p:sp>
        <p:nvSpPr>
          <p:cNvPr id="110650" name="Rectangle 18"/>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110651" name="Rectangle 22"/>
          <p:cNvSpPr>
            <a:spLocks noChangeArrowheads="1"/>
          </p:cNvSpPr>
          <p:nvPr/>
        </p:nvSpPr>
        <p:spPr bwMode="auto">
          <a:xfrm>
            <a:off x="0" y="1230313"/>
            <a:ext cx="184150" cy="366712"/>
          </a:xfrm>
          <a:prstGeom prst="rect">
            <a:avLst/>
          </a:prstGeom>
          <a:noFill/>
          <a:ln w="9525">
            <a:noFill/>
            <a:miter lim="800000"/>
            <a:headEnd/>
            <a:tailEnd/>
          </a:ln>
        </p:spPr>
        <p:txBody>
          <a:bodyPr wrap="none" anchor="ctr">
            <a:spAutoFit/>
          </a:bodyPr>
          <a:lstStyle/>
          <a:p>
            <a:endParaRPr lang="tr-TR"/>
          </a:p>
        </p:txBody>
      </p:sp>
      <p:sp>
        <p:nvSpPr>
          <p:cNvPr id="110652" name="Rectangle 19"/>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110653" name="Rectangle 20"/>
          <p:cNvSpPr>
            <a:spLocks noChangeArrowheads="1"/>
          </p:cNvSpPr>
          <p:nvPr/>
        </p:nvSpPr>
        <p:spPr bwMode="auto">
          <a:xfrm>
            <a:off x="0" y="3143250"/>
            <a:ext cx="9144000" cy="0"/>
          </a:xfrm>
          <a:prstGeom prst="rect">
            <a:avLst/>
          </a:prstGeom>
          <a:noFill/>
          <a:ln w="9525">
            <a:noFill/>
            <a:miter lim="800000"/>
            <a:headEnd/>
            <a:tailEnd/>
          </a:ln>
        </p:spPr>
        <p:txBody>
          <a:bodyPr wrap="none" anchor="ctr">
            <a:spAutoFit/>
          </a:bodyPr>
          <a:lstStyle/>
          <a:p>
            <a:endParaRPr lang="tr-TR"/>
          </a:p>
        </p:txBody>
      </p:sp>
      <p:sp>
        <p:nvSpPr>
          <p:cNvPr id="110654" name="Rectangle 21"/>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10655" name="Rectangle 22"/>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10656" name="Rectangle 23"/>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110657" name="Rectangle 24"/>
          <p:cNvSpPr>
            <a:spLocks noChangeArrowheads="1"/>
          </p:cNvSpPr>
          <p:nvPr/>
        </p:nvSpPr>
        <p:spPr bwMode="auto">
          <a:xfrm>
            <a:off x="0" y="2492375"/>
            <a:ext cx="9144000" cy="0"/>
          </a:xfrm>
          <a:prstGeom prst="rect">
            <a:avLst/>
          </a:prstGeom>
          <a:noFill/>
          <a:ln w="9525">
            <a:noFill/>
            <a:miter lim="800000"/>
            <a:headEnd/>
            <a:tailEnd/>
          </a:ln>
        </p:spPr>
        <p:txBody>
          <a:bodyPr wrap="none" anchor="ctr">
            <a:spAutoFit/>
          </a:bodyPr>
          <a:lstStyle/>
          <a:p>
            <a:endParaRPr lang="tr-TR"/>
          </a:p>
        </p:txBody>
      </p:sp>
      <p:sp>
        <p:nvSpPr>
          <p:cNvPr id="110658" name="Rectangle 25"/>
          <p:cNvSpPr>
            <a:spLocks noChangeArrowheads="1"/>
          </p:cNvSpPr>
          <p:nvPr/>
        </p:nvSpPr>
        <p:spPr bwMode="auto">
          <a:xfrm>
            <a:off x="0" y="2405063"/>
            <a:ext cx="9144000" cy="0"/>
          </a:xfrm>
          <a:prstGeom prst="rect">
            <a:avLst/>
          </a:prstGeom>
          <a:noFill/>
          <a:ln w="9525">
            <a:noFill/>
            <a:miter lim="800000"/>
            <a:headEnd/>
            <a:tailEnd/>
          </a:ln>
        </p:spPr>
        <p:txBody>
          <a:bodyPr wrap="none" anchor="ctr">
            <a:spAutoFit/>
          </a:bodyPr>
          <a:lstStyle/>
          <a:p>
            <a:endParaRPr lang="tr-TR"/>
          </a:p>
        </p:txBody>
      </p:sp>
      <p:sp>
        <p:nvSpPr>
          <p:cNvPr id="110659" name="Rectangle 26"/>
          <p:cNvSpPr>
            <a:spLocks noChangeArrowheads="1"/>
          </p:cNvSpPr>
          <p:nvPr/>
        </p:nvSpPr>
        <p:spPr bwMode="auto">
          <a:xfrm>
            <a:off x="0" y="2420938"/>
            <a:ext cx="9144000" cy="0"/>
          </a:xfrm>
          <a:prstGeom prst="rect">
            <a:avLst/>
          </a:prstGeom>
          <a:noFill/>
          <a:ln w="9525">
            <a:noFill/>
            <a:miter lim="800000"/>
            <a:headEnd/>
            <a:tailEnd/>
          </a:ln>
        </p:spPr>
        <p:txBody>
          <a:bodyPr wrap="none" anchor="ctr">
            <a:spAutoFit/>
          </a:bodyPr>
          <a:lstStyle/>
          <a:p>
            <a:endParaRPr lang="tr-TR"/>
          </a:p>
        </p:txBody>
      </p:sp>
      <p:sp>
        <p:nvSpPr>
          <p:cNvPr id="110660" name="Rectangle 27"/>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sp>
        <p:nvSpPr>
          <p:cNvPr id="110661" name="Rectangle 28"/>
          <p:cNvSpPr>
            <a:spLocks noChangeArrowheads="1"/>
          </p:cNvSpPr>
          <p:nvPr/>
        </p:nvSpPr>
        <p:spPr bwMode="auto">
          <a:xfrm>
            <a:off x="0" y="2338388"/>
            <a:ext cx="9144000" cy="0"/>
          </a:xfrm>
          <a:prstGeom prst="rect">
            <a:avLst/>
          </a:prstGeom>
          <a:noFill/>
          <a:ln w="9525">
            <a:noFill/>
            <a:miter lim="800000"/>
            <a:headEnd/>
            <a:tailEnd/>
          </a:ln>
        </p:spPr>
        <p:txBody>
          <a:bodyPr wrap="none" anchor="ctr">
            <a:spAutoFit/>
          </a:bodyPr>
          <a:lstStyle/>
          <a:p>
            <a:endParaRPr lang="tr-TR"/>
          </a:p>
        </p:txBody>
      </p:sp>
      <p:sp>
        <p:nvSpPr>
          <p:cNvPr id="110662"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110663"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110664" name="Rectangle 31"/>
          <p:cNvSpPr>
            <a:spLocks noChangeArrowheads="1"/>
          </p:cNvSpPr>
          <p:nvPr/>
        </p:nvSpPr>
        <p:spPr bwMode="auto">
          <a:xfrm>
            <a:off x="0" y="2686050"/>
            <a:ext cx="9144000" cy="0"/>
          </a:xfrm>
          <a:prstGeom prst="rect">
            <a:avLst/>
          </a:prstGeom>
          <a:noFill/>
          <a:ln w="9525">
            <a:noFill/>
            <a:miter lim="800000"/>
            <a:headEnd/>
            <a:tailEnd/>
          </a:ln>
        </p:spPr>
        <p:txBody>
          <a:bodyPr wrap="none" anchor="ctr">
            <a:spAutoFit/>
          </a:bodyPr>
          <a:lstStyle/>
          <a:p>
            <a:endParaRPr lang="tr-TR"/>
          </a:p>
        </p:txBody>
      </p:sp>
      <p:sp>
        <p:nvSpPr>
          <p:cNvPr id="110665" name="Rectangle 32"/>
          <p:cNvSpPr>
            <a:spLocks noChangeArrowheads="1"/>
          </p:cNvSpPr>
          <p:nvPr/>
        </p:nvSpPr>
        <p:spPr bwMode="auto">
          <a:xfrm>
            <a:off x="0" y="2724150"/>
            <a:ext cx="9144000" cy="0"/>
          </a:xfrm>
          <a:prstGeom prst="rect">
            <a:avLst/>
          </a:prstGeom>
          <a:noFill/>
          <a:ln w="9525">
            <a:noFill/>
            <a:miter lim="800000"/>
            <a:headEnd/>
            <a:tailEnd/>
          </a:ln>
        </p:spPr>
        <p:txBody>
          <a:bodyPr wrap="none" anchor="ctr">
            <a:spAutoFit/>
          </a:bodyPr>
          <a:lstStyle/>
          <a:p>
            <a:endParaRPr lang="tr-TR"/>
          </a:p>
        </p:txBody>
      </p:sp>
      <p:sp>
        <p:nvSpPr>
          <p:cNvPr id="110666" name="Rectangle 33"/>
          <p:cNvSpPr>
            <a:spLocks noChangeArrowheads="1"/>
          </p:cNvSpPr>
          <p:nvPr/>
        </p:nvSpPr>
        <p:spPr bwMode="auto">
          <a:xfrm>
            <a:off x="0" y="2690813"/>
            <a:ext cx="9144000" cy="0"/>
          </a:xfrm>
          <a:prstGeom prst="rect">
            <a:avLst/>
          </a:prstGeom>
          <a:noFill/>
          <a:ln w="9525">
            <a:noFill/>
            <a:miter lim="800000"/>
            <a:headEnd/>
            <a:tailEnd/>
          </a:ln>
        </p:spPr>
        <p:txBody>
          <a:bodyPr wrap="none" anchor="ctr">
            <a:spAutoFit/>
          </a:bodyPr>
          <a:lstStyle/>
          <a:p>
            <a:endParaRPr lang="tr-TR"/>
          </a:p>
        </p:txBody>
      </p:sp>
      <p:sp>
        <p:nvSpPr>
          <p:cNvPr id="110667" name="Rectangle 34"/>
          <p:cNvSpPr>
            <a:spLocks noChangeArrowheads="1"/>
          </p:cNvSpPr>
          <p:nvPr/>
        </p:nvSpPr>
        <p:spPr bwMode="auto">
          <a:xfrm>
            <a:off x="0" y="2914650"/>
            <a:ext cx="9144000" cy="0"/>
          </a:xfrm>
          <a:prstGeom prst="rect">
            <a:avLst/>
          </a:prstGeom>
          <a:noFill/>
          <a:ln w="9525">
            <a:noFill/>
            <a:miter lim="800000"/>
            <a:headEnd/>
            <a:tailEnd/>
          </a:ln>
        </p:spPr>
        <p:txBody>
          <a:bodyPr wrap="none" anchor="ctr">
            <a:spAutoFit/>
          </a:bodyPr>
          <a:lstStyle/>
          <a:p>
            <a:endParaRPr lang="tr-TR"/>
          </a:p>
        </p:txBody>
      </p:sp>
      <p:sp>
        <p:nvSpPr>
          <p:cNvPr id="110668" name="Rectangle 35"/>
          <p:cNvSpPr>
            <a:spLocks noChangeArrowheads="1"/>
          </p:cNvSpPr>
          <p:nvPr/>
        </p:nvSpPr>
        <p:spPr bwMode="auto">
          <a:xfrm>
            <a:off x="0" y="2757488"/>
            <a:ext cx="9144000" cy="0"/>
          </a:xfrm>
          <a:prstGeom prst="rect">
            <a:avLst/>
          </a:prstGeom>
          <a:noFill/>
          <a:ln w="9525">
            <a:noFill/>
            <a:miter lim="800000"/>
            <a:headEnd/>
            <a:tailEnd/>
          </a:ln>
        </p:spPr>
        <p:txBody>
          <a:bodyPr wrap="none" anchor="ctr">
            <a:spAutoFit/>
          </a:bodyPr>
          <a:lstStyle/>
          <a:p>
            <a:endParaRPr lang="tr-TR"/>
          </a:p>
        </p:txBody>
      </p:sp>
      <p:sp>
        <p:nvSpPr>
          <p:cNvPr id="110669" name="Rectangle 40"/>
          <p:cNvSpPr>
            <a:spLocks noChangeArrowheads="1"/>
          </p:cNvSpPr>
          <p:nvPr/>
        </p:nvSpPr>
        <p:spPr bwMode="auto">
          <a:xfrm>
            <a:off x="0" y="2343150"/>
            <a:ext cx="9144000" cy="0"/>
          </a:xfrm>
          <a:prstGeom prst="rect">
            <a:avLst/>
          </a:prstGeom>
          <a:noFill/>
          <a:ln w="9525">
            <a:noFill/>
            <a:miter lim="800000"/>
            <a:headEnd/>
            <a:tailEnd/>
          </a:ln>
        </p:spPr>
        <p:txBody>
          <a:bodyPr wrap="none" anchor="ctr">
            <a:spAutoFit/>
          </a:bodyPr>
          <a:lstStyle/>
          <a:p>
            <a:endParaRPr lang="tr-TR"/>
          </a:p>
        </p:txBody>
      </p:sp>
      <p:graphicFrame>
        <p:nvGraphicFramePr>
          <p:cNvPr id="110631" name="Object 39"/>
          <p:cNvGraphicFramePr>
            <a:graphicFrameLocks noChangeAspect="1"/>
          </p:cNvGraphicFramePr>
          <p:nvPr/>
        </p:nvGraphicFramePr>
        <p:xfrm>
          <a:off x="539750" y="2852738"/>
          <a:ext cx="2786063" cy="3240087"/>
        </p:xfrm>
        <a:graphic>
          <a:graphicData uri="http://schemas.openxmlformats.org/presentationml/2006/ole">
            <mc:AlternateContent xmlns:mc="http://schemas.openxmlformats.org/markup-compatibility/2006">
              <mc:Choice xmlns:v="urn:schemas-microsoft-com:vml" Requires="v">
                <p:oleObj spid="_x0000_s110643" name="Visio" r:id="rId3" imgW="3801240" imgH="4426920" progId="Visio.Drawing.11">
                  <p:embed/>
                </p:oleObj>
              </mc:Choice>
              <mc:Fallback>
                <p:oleObj name="Visio" r:id="rId3" imgW="3801240" imgH="4426920" progId="Visio.Drawing.11">
                  <p:embed/>
                  <p:pic>
                    <p:nvPicPr>
                      <p:cNvPr id="0"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852738"/>
                        <a:ext cx="2786063" cy="3240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0670" name="Text Box 41"/>
          <p:cNvSpPr txBox="1">
            <a:spLocks noChangeArrowheads="1"/>
          </p:cNvSpPr>
          <p:nvPr/>
        </p:nvSpPr>
        <p:spPr bwMode="auto">
          <a:xfrm>
            <a:off x="3563938" y="2708275"/>
            <a:ext cx="5400675" cy="3529013"/>
          </a:xfrm>
          <a:prstGeom prst="rect">
            <a:avLst/>
          </a:prstGeom>
          <a:solidFill>
            <a:srgbClr val="FFFFFF"/>
          </a:solidFill>
          <a:ln w="9525">
            <a:noFill/>
            <a:miter lim="800000"/>
            <a:headEnd/>
            <a:tailEnd/>
          </a:ln>
        </p:spPr>
        <p:txBody>
          <a:bodyPr/>
          <a:lstStyle/>
          <a:p>
            <a:r>
              <a:rPr lang="tr-TR" sz="2000">
                <a:latin typeface="Calibri" pitchFamily="34" charset="0"/>
              </a:rPr>
              <a:t>ÇÖZÜM:</a:t>
            </a:r>
          </a:p>
          <a:p>
            <a:endParaRPr lang="tr-TR" sz="2000">
              <a:latin typeface="Calibri" pitchFamily="34" charset="0"/>
            </a:endParaRPr>
          </a:p>
          <a:p>
            <a:r>
              <a:rPr lang="tr-TR" sz="2000">
                <a:latin typeface="Calibri" pitchFamily="34" charset="0"/>
              </a:rPr>
              <a:t>Hoparlörler paralel bağlanmıştır. Dolayısıyla hepsine de aynı gerilim yani 12V uygulanmış olur.</a:t>
            </a:r>
          </a:p>
          <a:p>
            <a:endParaRPr lang="tr-TR" sz="2000">
              <a:latin typeface="Calibri" pitchFamily="34" charset="0"/>
            </a:endParaRPr>
          </a:p>
          <a:p>
            <a:endParaRPr lang="tr-TR"/>
          </a:p>
        </p:txBody>
      </p:sp>
      <p:sp>
        <p:nvSpPr>
          <p:cNvPr id="110671" name="Rectangle 43"/>
          <p:cNvSpPr>
            <a:spLocks noChangeArrowheads="1"/>
          </p:cNvSpPr>
          <p:nvPr/>
        </p:nvSpPr>
        <p:spPr bwMode="auto">
          <a:xfrm>
            <a:off x="0" y="3048000"/>
            <a:ext cx="9144000" cy="0"/>
          </a:xfrm>
          <a:prstGeom prst="rect">
            <a:avLst/>
          </a:prstGeom>
          <a:noFill/>
          <a:ln w="9525">
            <a:noFill/>
            <a:miter lim="800000"/>
            <a:headEnd/>
            <a:tailEnd/>
          </a:ln>
        </p:spPr>
        <p:txBody>
          <a:bodyPr wrap="none" anchor="ctr">
            <a:spAutoFit/>
          </a:bodyPr>
          <a:lstStyle/>
          <a:p>
            <a:endParaRPr lang="tr-TR"/>
          </a:p>
        </p:txBody>
      </p:sp>
      <p:graphicFrame>
        <p:nvGraphicFramePr>
          <p:cNvPr id="110634" name="Object 42"/>
          <p:cNvGraphicFramePr>
            <a:graphicFrameLocks noChangeAspect="1"/>
          </p:cNvGraphicFramePr>
          <p:nvPr/>
        </p:nvGraphicFramePr>
        <p:xfrm>
          <a:off x="3708400" y="4508500"/>
          <a:ext cx="5184775" cy="1274763"/>
        </p:xfrm>
        <a:graphic>
          <a:graphicData uri="http://schemas.openxmlformats.org/presentationml/2006/ole">
            <mc:AlternateContent xmlns:mc="http://schemas.openxmlformats.org/markup-compatibility/2006">
              <mc:Choice xmlns:v="urn:schemas-microsoft-com:vml" Requires="v">
                <p:oleObj spid="_x0000_s110644" name="Denklem" r:id="rId5" imgW="3098800" imgH="762000" progId="Equation.3">
                  <p:embed/>
                </p:oleObj>
              </mc:Choice>
              <mc:Fallback>
                <p:oleObj name="Denklem" r:id="rId5" imgW="3098800" imgH="762000" progId="Equation.3">
                  <p:embed/>
                  <p:pic>
                    <p:nvPicPr>
                      <p:cNvPr id="0" name="Picture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8400" y="4508500"/>
                        <a:ext cx="5184775" cy="1274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58" name="2 İçerik Yer Tutucusu"/>
          <p:cNvSpPr>
            <a:spLocks noGrp="1"/>
          </p:cNvSpPr>
          <p:nvPr>
            <p:ph idx="4294967295"/>
          </p:nvPr>
        </p:nvSpPr>
        <p:spPr>
          <a:xfrm>
            <a:off x="0" y="1052513"/>
            <a:ext cx="8856663" cy="5472112"/>
          </a:xfrm>
        </p:spPr>
        <p:txBody>
          <a:bodyPr/>
          <a:lstStyle/>
          <a:p>
            <a:pPr marL="87313" indent="3175">
              <a:buFont typeface="Arial" charset="0"/>
              <a:buNone/>
            </a:pPr>
            <a:r>
              <a:rPr lang="tr-TR" sz="2200" b="1"/>
              <a:t>Otomobil Aydınlatması: </a:t>
            </a:r>
            <a:endParaRPr lang="tr-TR" sz="2200"/>
          </a:p>
          <a:p>
            <a:pPr marL="87313" indent="3175">
              <a:buFont typeface="Arial" charset="0"/>
              <a:buNone/>
            </a:pPr>
            <a:r>
              <a:rPr lang="tr-TR" sz="2200"/>
              <a:t>Paralel devrenin seri devreye göre bir avantajı bir kol açık devre olduğunda diğer kollar etkilenmez. Aşağıdaki şekilde bir otomobil aydınlatma sistemi görülmektedir. 	</a:t>
            </a:r>
          </a:p>
        </p:txBody>
      </p:sp>
      <p:sp>
        <p:nvSpPr>
          <p:cNvPr id="111660" name="1 Başlık"/>
          <p:cNvSpPr>
            <a:spLocks/>
          </p:cNvSpPr>
          <p:nvPr/>
        </p:nvSpPr>
        <p:spPr bwMode="auto">
          <a:xfrm>
            <a:off x="230188" y="115888"/>
            <a:ext cx="8518525"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6. PARALEL DEVRE UYGULAMALARI</a:t>
            </a:r>
            <a:r>
              <a:rPr lang="tr-TR"/>
              <a:t> </a:t>
            </a:r>
          </a:p>
        </p:txBody>
      </p:sp>
      <p:sp>
        <p:nvSpPr>
          <p:cNvPr id="111661"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111662" name="Rectangle 12"/>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111663" name="Rectangle 7"/>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sp>
        <p:nvSpPr>
          <p:cNvPr id="111664" name="Rectangle 8"/>
          <p:cNvSpPr>
            <a:spLocks noChangeArrowheads="1"/>
          </p:cNvSpPr>
          <p:nvPr/>
        </p:nvSpPr>
        <p:spPr bwMode="auto">
          <a:xfrm>
            <a:off x="0" y="3141663"/>
            <a:ext cx="9144000" cy="0"/>
          </a:xfrm>
          <a:prstGeom prst="rect">
            <a:avLst/>
          </a:prstGeom>
          <a:noFill/>
          <a:ln w="9525">
            <a:noFill/>
            <a:miter lim="800000"/>
            <a:headEnd/>
            <a:tailEnd/>
          </a:ln>
        </p:spPr>
        <p:txBody>
          <a:bodyPr wrap="none" anchor="ctr">
            <a:spAutoFit/>
          </a:bodyPr>
          <a:lstStyle/>
          <a:p>
            <a:endParaRPr lang="tr-TR"/>
          </a:p>
        </p:txBody>
      </p:sp>
      <p:sp>
        <p:nvSpPr>
          <p:cNvPr id="111665" name="Rectangle 9"/>
          <p:cNvSpPr>
            <a:spLocks noChangeArrowheads="1"/>
          </p:cNvSpPr>
          <p:nvPr/>
        </p:nvSpPr>
        <p:spPr bwMode="auto">
          <a:xfrm>
            <a:off x="0" y="2205038"/>
            <a:ext cx="9144000" cy="0"/>
          </a:xfrm>
          <a:prstGeom prst="rect">
            <a:avLst/>
          </a:prstGeom>
          <a:noFill/>
          <a:ln w="9525">
            <a:noFill/>
            <a:miter lim="800000"/>
            <a:headEnd/>
            <a:tailEnd/>
          </a:ln>
        </p:spPr>
        <p:txBody>
          <a:bodyPr wrap="none" anchor="ctr">
            <a:spAutoFit/>
          </a:bodyPr>
          <a:lstStyle/>
          <a:p>
            <a:endParaRPr lang="tr-TR"/>
          </a:p>
        </p:txBody>
      </p:sp>
      <p:sp>
        <p:nvSpPr>
          <p:cNvPr id="111666" name="Rectangle 10"/>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111667" name="Rectangle 11"/>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11668" name="Rectangle 12"/>
          <p:cNvSpPr>
            <a:spLocks noChangeArrowheads="1"/>
          </p:cNvSpPr>
          <p:nvPr/>
        </p:nvSpPr>
        <p:spPr bwMode="auto">
          <a:xfrm>
            <a:off x="0" y="2528888"/>
            <a:ext cx="9144000" cy="0"/>
          </a:xfrm>
          <a:prstGeom prst="rect">
            <a:avLst/>
          </a:prstGeom>
          <a:noFill/>
          <a:ln w="9525">
            <a:noFill/>
            <a:miter lim="800000"/>
            <a:headEnd/>
            <a:tailEnd/>
          </a:ln>
        </p:spPr>
        <p:txBody>
          <a:bodyPr wrap="none" anchor="ctr">
            <a:spAutoFit/>
          </a:bodyPr>
          <a:lstStyle/>
          <a:p>
            <a:endParaRPr lang="tr-TR"/>
          </a:p>
        </p:txBody>
      </p:sp>
      <p:sp>
        <p:nvSpPr>
          <p:cNvPr id="111669" name="Rectangle 13"/>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tr-TR"/>
          </a:p>
        </p:txBody>
      </p:sp>
      <p:sp>
        <p:nvSpPr>
          <p:cNvPr id="111670" name="Rectangle 14"/>
          <p:cNvSpPr>
            <a:spLocks noChangeArrowheads="1"/>
          </p:cNvSpPr>
          <p:nvPr/>
        </p:nvSpPr>
        <p:spPr bwMode="auto">
          <a:xfrm>
            <a:off x="0" y="2805113"/>
            <a:ext cx="9144000" cy="0"/>
          </a:xfrm>
          <a:prstGeom prst="rect">
            <a:avLst/>
          </a:prstGeom>
          <a:noFill/>
          <a:ln w="9525">
            <a:noFill/>
            <a:miter lim="800000"/>
            <a:headEnd/>
            <a:tailEnd/>
          </a:ln>
        </p:spPr>
        <p:txBody>
          <a:bodyPr wrap="none" anchor="ctr">
            <a:spAutoFit/>
          </a:bodyPr>
          <a:lstStyle/>
          <a:p>
            <a:endParaRPr lang="tr-TR"/>
          </a:p>
        </p:txBody>
      </p:sp>
      <p:sp>
        <p:nvSpPr>
          <p:cNvPr id="111671" name="Rectangle 15"/>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tr-TR"/>
          </a:p>
        </p:txBody>
      </p:sp>
      <p:sp>
        <p:nvSpPr>
          <p:cNvPr id="111672" name="Rectangle 16"/>
          <p:cNvSpPr>
            <a:spLocks noChangeArrowheads="1"/>
          </p:cNvSpPr>
          <p:nvPr/>
        </p:nvSpPr>
        <p:spPr bwMode="auto">
          <a:xfrm>
            <a:off x="0" y="2809875"/>
            <a:ext cx="9144000" cy="0"/>
          </a:xfrm>
          <a:prstGeom prst="rect">
            <a:avLst/>
          </a:prstGeom>
          <a:noFill/>
          <a:ln w="9525">
            <a:noFill/>
            <a:miter lim="800000"/>
            <a:headEnd/>
            <a:tailEnd/>
          </a:ln>
        </p:spPr>
        <p:txBody>
          <a:bodyPr wrap="none" anchor="ctr">
            <a:spAutoFit/>
          </a:bodyPr>
          <a:lstStyle/>
          <a:p>
            <a:endParaRPr lang="tr-TR"/>
          </a:p>
        </p:txBody>
      </p:sp>
      <p:sp>
        <p:nvSpPr>
          <p:cNvPr id="111673" name="Rectangle 18"/>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111674" name="Rectangle 22"/>
          <p:cNvSpPr>
            <a:spLocks noChangeArrowheads="1"/>
          </p:cNvSpPr>
          <p:nvPr/>
        </p:nvSpPr>
        <p:spPr bwMode="auto">
          <a:xfrm>
            <a:off x="0" y="1230313"/>
            <a:ext cx="184150" cy="366712"/>
          </a:xfrm>
          <a:prstGeom prst="rect">
            <a:avLst/>
          </a:prstGeom>
          <a:noFill/>
          <a:ln w="9525">
            <a:noFill/>
            <a:miter lim="800000"/>
            <a:headEnd/>
            <a:tailEnd/>
          </a:ln>
        </p:spPr>
        <p:txBody>
          <a:bodyPr wrap="none" anchor="ctr">
            <a:spAutoFit/>
          </a:bodyPr>
          <a:lstStyle/>
          <a:p>
            <a:endParaRPr lang="tr-TR"/>
          </a:p>
        </p:txBody>
      </p:sp>
      <p:sp>
        <p:nvSpPr>
          <p:cNvPr id="111675" name="Rectangle 19"/>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111676" name="Rectangle 20"/>
          <p:cNvSpPr>
            <a:spLocks noChangeArrowheads="1"/>
          </p:cNvSpPr>
          <p:nvPr/>
        </p:nvSpPr>
        <p:spPr bwMode="auto">
          <a:xfrm>
            <a:off x="0" y="3143250"/>
            <a:ext cx="9144000" cy="0"/>
          </a:xfrm>
          <a:prstGeom prst="rect">
            <a:avLst/>
          </a:prstGeom>
          <a:noFill/>
          <a:ln w="9525">
            <a:noFill/>
            <a:miter lim="800000"/>
            <a:headEnd/>
            <a:tailEnd/>
          </a:ln>
        </p:spPr>
        <p:txBody>
          <a:bodyPr wrap="none" anchor="ctr">
            <a:spAutoFit/>
          </a:bodyPr>
          <a:lstStyle/>
          <a:p>
            <a:endParaRPr lang="tr-TR"/>
          </a:p>
        </p:txBody>
      </p:sp>
      <p:sp>
        <p:nvSpPr>
          <p:cNvPr id="111677" name="Rectangle 21"/>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11678" name="Rectangle 22"/>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11679" name="Rectangle 23"/>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111680" name="Rectangle 24"/>
          <p:cNvSpPr>
            <a:spLocks noChangeArrowheads="1"/>
          </p:cNvSpPr>
          <p:nvPr/>
        </p:nvSpPr>
        <p:spPr bwMode="auto">
          <a:xfrm>
            <a:off x="0" y="2492375"/>
            <a:ext cx="9144000" cy="0"/>
          </a:xfrm>
          <a:prstGeom prst="rect">
            <a:avLst/>
          </a:prstGeom>
          <a:noFill/>
          <a:ln w="9525">
            <a:noFill/>
            <a:miter lim="800000"/>
            <a:headEnd/>
            <a:tailEnd/>
          </a:ln>
        </p:spPr>
        <p:txBody>
          <a:bodyPr wrap="none" anchor="ctr">
            <a:spAutoFit/>
          </a:bodyPr>
          <a:lstStyle/>
          <a:p>
            <a:endParaRPr lang="tr-TR"/>
          </a:p>
        </p:txBody>
      </p:sp>
      <p:sp>
        <p:nvSpPr>
          <p:cNvPr id="111681" name="Rectangle 25"/>
          <p:cNvSpPr>
            <a:spLocks noChangeArrowheads="1"/>
          </p:cNvSpPr>
          <p:nvPr/>
        </p:nvSpPr>
        <p:spPr bwMode="auto">
          <a:xfrm>
            <a:off x="0" y="2405063"/>
            <a:ext cx="9144000" cy="0"/>
          </a:xfrm>
          <a:prstGeom prst="rect">
            <a:avLst/>
          </a:prstGeom>
          <a:noFill/>
          <a:ln w="9525">
            <a:noFill/>
            <a:miter lim="800000"/>
            <a:headEnd/>
            <a:tailEnd/>
          </a:ln>
        </p:spPr>
        <p:txBody>
          <a:bodyPr wrap="none" anchor="ctr">
            <a:spAutoFit/>
          </a:bodyPr>
          <a:lstStyle/>
          <a:p>
            <a:endParaRPr lang="tr-TR"/>
          </a:p>
        </p:txBody>
      </p:sp>
      <p:sp>
        <p:nvSpPr>
          <p:cNvPr id="111682" name="Rectangle 26"/>
          <p:cNvSpPr>
            <a:spLocks noChangeArrowheads="1"/>
          </p:cNvSpPr>
          <p:nvPr/>
        </p:nvSpPr>
        <p:spPr bwMode="auto">
          <a:xfrm>
            <a:off x="0" y="2420938"/>
            <a:ext cx="9144000" cy="0"/>
          </a:xfrm>
          <a:prstGeom prst="rect">
            <a:avLst/>
          </a:prstGeom>
          <a:noFill/>
          <a:ln w="9525">
            <a:noFill/>
            <a:miter lim="800000"/>
            <a:headEnd/>
            <a:tailEnd/>
          </a:ln>
        </p:spPr>
        <p:txBody>
          <a:bodyPr wrap="none" anchor="ctr">
            <a:spAutoFit/>
          </a:bodyPr>
          <a:lstStyle/>
          <a:p>
            <a:endParaRPr lang="tr-TR"/>
          </a:p>
        </p:txBody>
      </p:sp>
      <p:sp>
        <p:nvSpPr>
          <p:cNvPr id="111683" name="Rectangle 27"/>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sp>
        <p:nvSpPr>
          <p:cNvPr id="111684" name="Rectangle 28"/>
          <p:cNvSpPr>
            <a:spLocks noChangeArrowheads="1"/>
          </p:cNvSpPr>
          <p:nvPr/>
        </p:nvSpPr>
        <p:spPr bwMode="auto">
          <a:xfrm>
            <a:off x="0" y="2338388"/>
            <a:ext cx="9144000" cy="0"/>
          </a:xfrm>
          <a:prstGeom prst="rect">
            <a:avLst/>
          </a:prstGeom>
          <a:noFill/>
          <a:ln w="9525">
            <a:noFill/>
            <a:miter lim="800000"/>
            <a:headEnd/>
            <a:tailEnd/>
          </a:ln>
        </p:spPr>
        <p:txBody>
          <a:bodyPr wrap="none" anchor="ctr">
            <a:spAutoFit/>
          </a:bodyPr>
          <a:lstStyle/>
          <a:p>
            <a:endParaRPr lang="tr-TR"/>
          </a:p>
        </p:txBody>
      </p:sp>
      <p:sp>
        <p:nvSpPr>
          <p:cNvPr id="111685"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111686"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111687" name="Rectangle 31"/>
          <p:cNvSpPr>
            <a:spLocks noChangeArrowheads="1"/>
          </p:cNvSpPr>
          <p:nvPr/>
        </p:nvSpPr>
        <p:spPr bwMode="auto">
          <a:xfrm>
            <a:off x="0" y="2686050"/>
            <a:ext cx="9144000" cy="0"/>
          </a:xfrm>
          <a:prstGeom prst="rect">
            <a:avLst/>
          </a:prstGeom>
          <a:noFill/>
          <a:ln w="9525">
            <a:noFill/>
            <a:miter lim="800000"/>
            <a:headEnd/>
            <a:tailEnd/>
          </a:ln>
        </p:spPr>
        <p:txBody>
          <a:bodyPr wrap="none" anchor="ctr">
            <a:spAutoFit/>
          </a:bodyPr>
          <a:lstStyle/>
          <a:p>
            <a:endParaRPr lang="tr-TR"/>
          </a:p>
        </p:txBody>
      </p:sp>
      <p:sp>
        <p:nvSpPr>
          <p:cNvPr id="111688" name="Rectangle 32"/>
          <p:cNvSpPr>
            <a:spLocks noChangeArrowheads="1"/>
          </p:cNvSpPr>
          <p:nvPr/>
        </p:nvSpPr>
        <p:spPr bwMode="auto">
          <a:xfrm>
            <a:off x="0" y="2724150"/>
            <a:ext cx="9144000" cy="0"/>
          </a:xfrm>
          <a:prstGeom prst="rect">
            <a:avLst/>
          </a:prstGeom>
          <a:noFill/>
          <a:ln w="9525">
            <a:noFill/>
            <a:miter lim="800000"/>
            <a:headEnd/>
            <a:tailEnd/>
          </a:ln>
        </p:spPr>
        <p:txBody>
          <a:bodyPr wrap="none" anchor="ctr">
            <a:spAutoFit/>
          </a:bodyPr>
          <a:lstStyle/>
          <a:p>
            <a:endParaRPr lang="tr-TR"/>
          </a:p>
        </p:txBody>
      </p:sp>
      <p:sp>
        <p:nvSpPr>
          <p:cNvPr id="111689" name="Rectangle 33"/>
          <p:cNvSpPr>
            <a:spLocks noChangeArrowheads="1"/>
          </p:cNvSpPr>
          <p:nvPr/>
        </p:nvSpPr>
        <p:spPr bwMode="auto">
          <a:xfrm>
            <a:off x="0" y="2690813"/>
            <a:ext cx="9144000" cy="0"/>
          </a:xfrm>
          <a:prstGeom prst="rect">
            <a:avLst/>
          </a:prstGeom>
          <a:noFill/>
          <a:ln w="9525">
            <a:noFill/>
            <a:miter lim="800000"/>
            <a:headEnd/>
            <a:tailEnd/>
          </a:ln>
        </p:spPr>
        <p:txBody>
          <a:bodyPr wrap="none" anchor="ctr">
            <a:spAutoFit/>
          </a:bodyPr>
          <a:lstStyle/>
          <a:p>
            <a:endParaRPr lang="tr-TR"/>
          </a:p>
        </p:txBody>
      </p:sp>
      <p:sp>
        <p:nvSpPr>
          <p:cNvPr id="111690" name="Rectangle 34"/>
          <p:cNvSpPr>
            <a:spLocks noChangeArrowheads="1"/>
          </p:cNvSpPr>
          <p:nvPr/>
        </p:nvSpPr>
        <p:spPr bwMode="auto">
          <a:xfrm>
            <a:off x="0" y="2914650"/>
            <a:ext cx="9144000" cy="0"/>
          </a:xfrm>
          <a:prstGeom prst="rect">
            <a:avLst/>
          </a:prstGeom>
          <a:noFill/>
          <a:ln w="9525">
            <a:noFill/>
            <a:miter lim="800000"/>
            <a:headEnd/>
            <a:tailEnd/>
          </a:ln>
        </p:spPr>
        <p:txBody>
          <a:bodyPr wrap="none" anchor="ctr">
            <a:spAutoFit/>
          </a:bodyPr>
          <a:lstStyle/>
          <a:p>
            <a:endParaRPr lang="tr-TR"/>
          </a:p>
        </p:txBody>
      </p:sp>
      <p:sp>
        <p:nvSpPr>
          <p:cNvPr id="111691" name="Rectangle 35"/>
          <p:cNvSpPr>
            <a:spLocks noChangeArrowheads="1"/>
          </p:cNvSpPr>
          <p:nvPr/>
        </p:nvSpPr>
        <p:spPr bwMode="auto">
          <a:xfrm>
            <a:off x="0" y="2757488"/>
            <a:ext cx="9144000" cy="0"/>
          </a:xfrm>
          <a:prstGeom prst="rect">
            <a:avLst/>
          </a:prstGeom>
          <a:noFill/>
          <a:ln w="9525">
            <a:noFill/>
            <a:miter lim="800000"/>
            <a:headEnd/>
            <a:tailEnd/>
          </a:ln>
        </p:spPr>
        <p:txBody>
          <a:bodyPr wrap="none" anchor="ctr">
            <a:spAutoFit/>
          </a:bodyPr>
          <a:lstStyle/>
          <a:p>
            <a:endParaRPr lang="tr-TR"/>
          </a:p>
        </p:txBody>
      </p:sp>
      <p:sp>
        <p:nvSpPr>
          <p:cNvPr id="111692" name="Rectangle 36"/>
          <p:cNvSpPr>
            <a:spLocks noChangeArrowheads="1"/>
          </p:cNvSpPr>
          <p:nvPr/>
        </p:nvSpPr>
        <p:spPr bwMode="auto">
          <a:xfrm>
            <a:off x="0" y="2349500"/>
            <a:ext cx="9144000" cy="0"/>
          </a:xfrm>
          <a:prstGeom prst="rect">
            <a:avLst/>
          </a:prstGeom>
          <a:noFill/>
          <a:ln w="9525">
            <a:noFill/>
            <a:miter lim="800000"/>
            <a:headEnd/>
            <a:tailEnd/>
          </a:ln>
        </p:spPr>
        <p:txBody>
          <a:bodyPr wrap="none" anchor="ctr">
            <a:spAutoFit/>
          </a:bodyPr>
          <a:lstStyle/>
          <a:p>
            <a:endParaRPr lang="tr-TR"/>
          </a:p>
        </p:txBody>
      </p:sp>
      <p:sp>
        <p:nvSpPr>
          <p:cNvPr id="111693" name="Rectangle 39"/>
          <p:cNvSpPr>
            <a:spLocks noChangeArrowheads="1"/>
          </p:cNvSpPr>
          <p:nvPr/>
        </p:nvSpPr>
        <p:spPr bwMode="auto">
          <a:xfrm>
            <a:off x="0" y="3048000"/>
            <a:ext cx="9144000" cy="0"/>
          </a:xfrm>
          <a:prstGeom prst="rect">
            <a:avLst/>
          </a:prstGeom>
          <a:noFill/>
          <a:ln w="9525">
            <a:noFill/>
            <a:miter lim="800000"/>
            <a:headEnd/>
            <a:tailEnd/>
          </a:ln>
        </p:spPr>
        <p:txBody>
          <a:bodyPr wrap="none" anchor="ctr">
            <a:spAutoFit/>
          </a:bodyPr>
          <a:lstStyle/>
          <a:p>
            <a:endParaRPr lang="tr-TR"/>
          </a:p>
        </p:txBody>
      </p:sp>
      <p:sp>
        <p:nvSpPr>
          <p:cNvPr id="111694" name="Rectangle 42"/>
          <p:cNvSpPr>
            <a:spLocks noChangeArrowheads="1"/>
          </p:cNvSpPr>
          <p:nvPr/>
        </p:nvSpPr>
        <p:spPr bwMode="auto">
          <a:xfrm>
            <a:off x="0" y="2143125"/>
            <a:ext cx="9144000" cy="0"/>
          </a:xfrm>
          <a:prstGeom prst="rect">
            <a:avLst/>
          </a:prstGeom>
          <a:noFill/>
          <a:ln w="9525">
            <a:noFill/>
            <a:miter lim="800000"/>
            <a:headEnd/>
            <a:tailEnd/>
          </a:ln>
        </p:spPr>
        <p:txBody>
          <a:bodyPr wrap="none" anchor="ctr">
            <a:spAutoFit/>
          </a:bodyPr>
          <a:lstStyle/>
          <a:p>
            <a:endParaRPr lang="tr-TR"/>
          </a:p>
        </p:txBody>
      </p:sp>
      <p:graphicFrame>
        <p:nvGraphicFramePr>
          <p:cNvPr id="111657" name="Object 41"/>
          <p:cNvGraphicFramePr>
            <a:graphicFrameLocks noChangeAspect="1"/>
          </p:cNvGraphicFramePr>
          <p:nvPr/>
        </p:nvGraphicFramePr>
        <p:xfrm>
          <a:off x="971550" y="2636838"/>
          <a:ext cx="7272338" cy="3457575"/>
        </p:xfrm>
        <a:graphic>
          <a:graphicData uri="http://schemas.openxmlformats.org/presentationml/2006/ole">
            <mc:AlternateContent xmlns:mc="http://schemas.openxmlformats.org/markup-compatibility/2006">
              <mc:Choice xmlns:v="urn:schemas-microsoft-com:vml" Requires="v">
                <p:oleObj spid="_x0000_s111662" name="Visio" r:id="rId3" imgW="4815000" imgH="2244240" progId="Visio.Drawing.11">
                  <p:embed/>
                </p:oleObj>
              </mc:Choice>
              <mc:Fallback>
                <p:oleObj name="Visio" r:id="rId3" imgW="4815000" imgH="2244240" progId="Visio.Drawing.11">
                  <p:embed/>
                  <p:pic>
                    <p:nvPicPr>
                      <p:cNvPr id="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2636838"/>
                        <a:ext cx="7272338" cy="3457575"/>
                      </a:xfrm>
                      <a:prstGeom prst="rect">
                        <a:avLst/>
                      </a:prstGeom>
                      <a:solidFill>
                        <a:schemeClr val="bg1"/>
                      </a:solidFill>
                    </p:spPr>
                  </p:pic>
                </p:oleObj>
              </mc:Fallback>
            </mc:AlternateContent>
          </a:graphicData>
        </a:graphic>
      </p:graphicFrame>
      <p:sp>
        <p:nvSpPr>
          <p:cNvPr id="111695" name="Rectangle 43"/>
          <p:cNvSpPr>
            <a:spLocks noChangeArrowheads="1"/>
          </p:cNvSpPr>
          <p:nvPr/>
        </p:nvSpPr>
        <p:spPr bwMode="auto">
          <a:xfrm>
            <a:off x="3217863" y="6165850"/>
            <a:ext cx="2938462" cy="366713"/>
          </a:xfrm>
          <a:prstGeom prst="rect">
            <a:avLst/>
          </a:prstGeom>
          <a:noFill/>
          <a:ln w="9525">
            <a:noFill/>
            <a:miter lim="800000"/>
            <a:headEnd/>
            <a:tailEnd/>
          </a:ln>
        </p:spPr>
        <p:txBody>
          <a:bodyPr wrap="none" anchor="ctr">
            <a:spAutoFit/>
          </a:bodyPr>
          <a:lstStyle/>
          <a:p>
            <a:r>
              <a:rPr lang="tr-TR">
                <a:latin typeface="Calibri" pitchFamily="34" charset="0"/>
              </a:rPr>
              <a:t>Otomobil aydınlatma şeması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2" name="2 İçerik Yer Tutucusu"/>
          <p:cNvSpPr>
            <a:spLocks noGrp="1"/>
          </p:cNvSpPr>
          <p:nvPr>
            <p:ph idx="4294967295"/>
          </p:nvPr>
        </p:nvSpPr>
        <p:spPr>
          <a:xfrm>
            <a:off x="0" y="1052513"/>
            <a:ext cx="8856663" cy="5472112"/>
          </a:xfrm>
        </p:spPr>
        <p:txBody>
          <a:bodyPr/>
          <a:lstStyle/>
          <a:p>
            <a:pPr marL="87313" indent="3175">
              <a:buFont typeface="Arial" charset="0"/>
              <a:buNone/>
            </a:pPr>
            <a:r>
              <a:rPr lang="tr-TR" sz="2200" b="1"/>
              <a:t>Ev Aydınlatması:</a:t>
            </a:r>
            <a:endParaRPr lang="tr-TR" sz="2200"/>
          </a:p>
          <a:p>
            <a:pPr marL="87313" indent="3175">
              <a:buFont typeface="Arial" charset="0"/>
              <a:buNone/>
            </a:pPr>
            <a:r>
              <a:rPr lang="tr-TR" sz="2200"/>
              <a:t>Bir başka çok yaygın paralel devre uygulaması da ev elektrik tesisatıdır. Bir evde tüm lambalar, prizler paralel bağlanır. Aşağıdaki şekilde bu durum görülmektedir. Şekle baktığımızda iki tane anahtar kontrollü lambanın ve üç tane de prizin birbirlerine paralel bağlandığını görmekteyiz.	</a:t>
            </a:r>
          </a:p>
        </p:txBody>
      </p:sp>
      <p:sp>
        <p:nvSpPr>
          <p:cNvPr id="112684" name="1 Başlık"/>
          <p:cNvSpPr>
            <a:spLocks/>
          </p:cNvSpPr>
          <p:nvPr/>
        </p:nvSpPr>
        <p:spPr bwMode="auto">
          <a:xfrm>
            <a:off x="230188" y="115888"/>
            <a:ext cx="8518525"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6. PARALEL DEVRE UYGULAMALARI</a:t>
            </a:r>
            <a:r>
              <a:rPr lang="tr-TR"/>
              <a:t> </a:t>
            </a:r>
          </a:p>
        </p:txBody>
      </p:sp>
      <p:sp>
        <p:nvSpPr>
          <p:cNvPr id="112685"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112686" name="Rectangle 12"/>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112687" name="Rectangle 7"/>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sp>
        <p:nvSpPr>
          <p:cNvPr id="112688" name="Rectangle 8"/>
          <p:cNvSpPr>
            <a:spLocks noChangeArrowheads="1"/>
          </p:cNvSpPr>
          <p:nvPr/>
        </p:nvSpPr>
        <p:spPr bwMode="auto">
          <a:xfrm>
            <a:off x="0" y="3141663"/>
            <a:ext cx="9144000" cy="0"/>
          </a:xfrm>
          <a:prstGeom prst="rect">
            <a:avLst/>
          </a:prstGeom>
          <a:noFill/>
          <a:ln w="9525">
            <a:noFill/>
            <a:miter lim="800000"/>
            <a:headEnd/>
            <a:tailEnd/>
          </a:ln>
        </p:spPr>
        <p:txBody>
          <a:bodyPr wrap="none" anchor="ctr">
            <a:spAutoFit/>
          </a:bodyPr>
          <a:lstStyle/>
          <a:p>
            <a:endParaRPr lang="tr-TR"/>
          </a:p>
        </p:txBody>
      </p:sp>
      <p:sp>
        <p:nvSpPr>
          <p:cNvPr id="112689" name="Rectangle 9"/>
          <p:cNvSpPr>
            <a:spLocks noChangeArrowheads="1"/>
          </p:cNvSpPr>
          <p:nvPr/>
        </p:nvSpPr>
        <p:spPr bwMode="auto">
          <a:xfrm>
            <a:off x="0" y="2205038"/>
            <a:ext cx="9144000" cy="0"/>
          </a:xfrm>
          <a:prstGeom prst="rect">
            <a:avLst/>
          </a:prstGeom>
          <a:noFill/>
          <a:ln w="9525">
            <a:noFill/>
            <a:miter lim="800000"/>
            <a:headEnd/>
            <a:tailEnd/>
          </a:ln>
        </p:spPr>
        <p:txBody>
          <a:bodyPr wrap="none" anchor="ctr">
            <a:spAutoFit/>
          </a:bodyPr>
          <a:lstStyle/>
          <a:p>
            <a:endParaRPr lang="tr-TR"/>
          </a:p>
        </p:txBody>
      </p:sp>
      <p:sp>
        <p:nvSpPr>
          <p:cNvPr id="112690" name="Rectangle 10"/>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112691" name="Rectangle 11"/>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12692" name="Rectangle 12"/>
          <p:cNvSpPr>
            <a:spLocks noChangeArrowheads="1"/>
          </p:cNvSpPr>
          <p:nvPr/>
        </p:nvSpPr>
        <p:spPr bwMode="auto">
          <a:xfrm>
            <a:off x="0" y="2528888"/>
            <a:ext cx="9144000" cy="0"/>
          </a:xfrm>
          <a:prstGeom prst="rect">
            <a:avLst/>
          </a:prstGeom>
          <a:noFill/>
          <a:ln w="9525">
            <a:noFill/>
            <a:miter lim="800000"/>
            <a:headEnd/>
            <a:tailEnd/>
          </a:ln>
        </p:spPr>
        <p:txBody>
          <a:bodyPr wrap="none" anchor="ctr">
            <a:spAutoFit/>
          </a:bodyPr>
          <a:lstStyle/>
          <a:p>
            <a:endParaRPr lang="tr-TR"/>
          </a:p>
        </p:txBody>
      </p:sp>
      <p:sp>
        <p:nvSpPr>
          <p:cNvPr id="112693" name="Rectangle 13"/>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tr-TR"/>
          </a:p>
        </p:txBody>
      </p:sp>
      <p:sp>
        <p:nvSpPr>
          <p:cNvPr id="112694" name="Rectangle 14"/>
          <p:cNvSpPr>
            <a:spLocks noChangeArrowheads="1"/>
          </p:cNvSpPr>
          <p:nvPr/>
        </p:nvSpPr>
        <p:spPr bwMode="auto">
          <a:xfrm>
            <a:off x="0" y="2805113"/>
            <a:ext cx="9144000" cy="0"/>
          </a:xfrm>
          <a:prstGeom prst="rect">
            <a:avLst/>
          </a:prstGeom>
          <a:noFill/>
          <a:ln w="9525">
            <a:noFill/>
            <a:miter lim="800000"/>
            <a:headEnd/>
            <a:tailEnd/>
          </a:ln>
        </p:spPr>
        <p:txBody>
          <a:bodyPr wrap="none" anchor="ctr">
            <a:spAutoFit/>
          </a:bodyPr>
          <a:lstStyle/>
          <a:p>
            <a:endParaRPr lang="tr-TR"/>
          </a:p>
        </p:txBody>
      </p:sp>
      <p:sp>
        <p:nvSpPr>
          <p:cNvPr id="112695" name="Rectangle 15"/>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tr-TR"/>
          </a:p>
        </p:txBody>
      </p:sp>
      <p:sp>
        <p:nvSpPr>
          <p:cNvPr id="112696" name="Rectangle 16"/>
          <p:cNvSpPr>
            <a:spLocks noChangeArrowheads="1"/>
          </p:cNvSpPr>
          <p:nvPr/>
        </p:nvSpPr>
        <p:spPr bwMode="auto">
          <a:xfrm>
            <a:off x="0" y="2809875"/>
            <a:ext cx="9144000" cy="0"/>
          </a:xfrm>
          <a:prstGeom prst="rect">
            <a:avLst/>
          </a:prstGeom>
          <a:noFill/>
          <a:ln w="9525">
            <a:noFill/>
            <a:miter lim="800000"/>
            <a:headEnd/>
            <a:tailEnd/>
          </a:ln>
        </p:spPr>
        <p:txBody>
          <a:bodyPr wrap="none" anchor="ctr">
            <a:spAutoFit/>
          </a:bodyPr>
          <a:lstStyle/>
          <a:p>
            <a:endParaRPr lang="tr-TR"/>
          </a:p>
        </p:txBody>
      </p:sp>
      <p:sp>
        <p:nvSpPr>
          <p:cNvPr id="112697" name="Rectangle 18"/>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112698" name="Rectangle 22"/>
          <p:cNvSpPr>
            <a:spLocks noChangeArrowheads="1"/>
          </p:cNvSpPr>
          <p:nvPr/>
        </p:nvSpPr>
        <p:spPr bwMode="auto">
          <a:xfrm>
            <a:off x="0" y="1230313"/>
            <a:ext cx="184150" cy="366712"/>
          </a:xfrm>
          <a:prstGeom prst="rect">
            <a:avLst/>
          </a:prstGeom>
          <a:noFill/>
          <a:ln w="9525">
            <a:noFill/>
            <a:miter lim="800000"/>
            <a:headEnd/>
            <a:tailEnd/>
          </a:ln>
        </p:spPr>
        <p:txBody>
          <a:bodyPr wrap="none" anchor="ctr">
            <a:spAutoFit/>
          </a:bodyPr>
          <a:lstStyle/>
          <a:p>
            <a:endParaRPr lang="tr-TR"/>
          </a:p>
        </p:txBody>
      </p:sp>
      <p:sp>
        <p:nvSpPr>
          <p:cNvPr id="112699" name="Rectangle 19"/>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112700" name="Rectangle 20"/>
          <p:cNvSpPr>
            <a:spLocks noChangeArrowheads="1"/>
          </p:cNvSpPr>
          <p:nvPr/>
        </p:nvSpPr>
        <p:spPr bwMode="auto">
          <a:xfrm>
            <a:off x="0" y="3143250"/>
            <a:ext cx="9144000" cy="0"/>
          </a:xfrm>
          <a:prstGeom prst="rect">
            <a:avLst/>
          </a:prstGeom>
          <a:noFill/>
          <a:ln w="9525">
            <a:noFill/>
            <a:miter lim="800000"/>
            <a:headEnd/>
            <a:tailEnd/>
          </a:ln>
        </p:spPr>
        <p:txBody>
          <a:bodyPr wrap="none" anchor="ctr">
            <a:spAutoFit/>
          </a:bodyPr>
          <a:lstStyle/>
          <a:p>
            <a:endParaRPr lang="tr-TR"/>
          </a:p>
        </p:txBody>
      </p:sp>
      <p:sp>
        <p:nvSpPr>
          <p:cNvPr id="112701" name="Rectangle 21"/>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12702" name="Rectangle 22"/>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112703" name="Rectangle 23"/>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112704" name="Rectangle 24"/>
          <p:cNvSpPr>
            <a:spLocks noChangeArrowheads="1"/>
          </p:cNvSpPr>
          <p:nvPr/>
        </p:nvSpPr>
        <p:spPr bwMode="auto">
          <a:xfrm>
            <a:off x="0" y="2492375"/>
            <a:ext cx="9144000" cy="0"/>
          </a:xfrm>
          <a:prstGeom prst="rect">
            <a:avLst/>
          </a:prstGeom>
          <a:noFill/>
          <a:ln w="9525">
            <a:noFill/>
            <a:miter lim="800000"/>
            <a:headEnd/>
            <a:tailEnd/>
          </a:ln>
        </p:spPr>
        <p:txBody>
          <a:bodyPr wrap="none" anchor="ctr">
            <a:spAutoFit/>
          </a:bodyPr>
          <a:lstStyle/>
          <a:p>
            <a:endParaRPr lang="tr-TR"/>
          </a:p>
        </p:txBody>
      </p:sp>
      <p:sp>
        <p:nvSpPr>
          <p:cNvPr id="112705" name="Rectangle 25"/>
          <p:cNvSpPr>
            <a:spLocks noChangeArrowheads="1"/>
          </p:cNvSpPr>
          <p:nvPr/>
        </p:nvSpPr>
        <p:spPr bwMode="auto">
          <a:xfrm>
            <a:off x="0" y="2405063"/>
            <a:ext cx="9144000" cy="0"/>
          </a:xfrm>
          <a:prstGeom prst="rect">
            <a:avLst/>
          </a:prstGeom>
          <a:noFill/>
          <a:ln w="9525">
            <a:noFill/>
            <a:miter lim="800000"/>
            <a:headEnd/>
            <a:tailEnd/>
          </a:ln>
        </p:spPr>
        <p:txBody>
          <a:bodyPr wrap="none" anchor="ctr">
            <a:spAutoFit/>
          </a:bodyPr>
          <a:lstStyle/>
          <a:p>
            <a:endParaRPr lang="tr-TR"/>
          </a:p>
        </p:txBody>
      </p:sp>
      <p:sp>
        <p:nvSpPr>
          <p:cNvPr id="112706" name="Rectangle 26"/>
          <p:cNvSpPr>
            <a:spLocks noChangeArrowheads="1"/>
          </p:cNvSpPr>
          <p:nvPr/>
        </p:nvSpPr>
        <p:spPr bwMode="auto">
          <a:xfrm>
            <a:off x="0" y="2420938"/>
            <a:ext cx="9144000" cy="0"/>
          </a:xfrm>
          <a:prstGeom prst="rect">
            <a:avLst/>
          </a:prstGeom>
          <a:noFill/>
          <a:ln w="9525">
            <a:noFill/>
            <a:miter lim="800000"/>
            <a:headEnd/>
            <a:tailEnd/>
          </a:ln>
        </p:spPr>
        <p:txBody>
          <a:bodyPr wrap="none" anchor="ctr">
            <a:spAutoFit/>
          </a:bodyPr>
          <a:lstStyle/>
          <a:p>
            <a:endParaRPr lang="tr-TR"/>
          </a:p>
        </p:txBody>
      </p:sp>
      <p:sp>
        <p:nvSpPr>
          <p:cNvPr id="112707" name="Rectangle 27"/>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sp>
        <p:nvSpPr>
          <p:cNvPr id="112708" name="Rectangle 28"/>
          <p:cNvSpPr>
            <a:spLocks noChangeArrowheads="1"/>
          </p:cNvSpPr>
          <p:nvPr/>
        </p:nvSpPr>
        <p:spPr bwMode="auto">
          <a:xfrm>
            <a:off x="0" y="2338388"/>
            <a:ext cx="9144000" cy="0"/>
          </a:xfrm>
          <a:prstGeom prst="rect">
            <a:avLst/>
          </a:prstGeom>
          <a:noFill/>
          <a:ln w="9525">
            <a:noFill/>
            <a:miter lim="800000"/>
            <a:headEnd/>
            <a:tailEnd/>
          </a:ln>
        </p:spPr>
        <p:txBody>
          <a:bodyPr wrap="none" anchor="ctr">
            <a:spAutoFit/>
          </a:bodyPr>
          <a:lstStyle/>
          <a:p>
            <a:endParaRPr lang="tr-TR"/>
          </a:p>
        </p:txBody>
      </p:sp>
      <p:sp>
        <p:nvSpPr>
          <p:cNvPr id="112709"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112710"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112711" name="Rectangle 31"/>
          <p:cNvSpPr>
            <a:spLocks noChangeArrowheads="1"/>
          </p:cNvSpPr>
          <p:nvPr/>
        </p:nvSpPr>
        <p:spPr bwMode="auto">
          <a:xfrm>
            <a:off x="0" y="2686050"/>
            <a:ext cx="9144000" cy="0"/>
          </a:xfrm>
          <a:prstGeom prst="rect">
            <a:avLst/>
          </a:prstGeom>
          <a:noFill/>
          <a:ln w="9525">
            <a:noFill/>
            <a:miter lim="800000"/>
            <a:headEnd/>
            <a:tailEnd/>
          </a:ln>
        </p:spPr>
        <p:txBody>
          <a:bodyPr wrap="none" anchor="ctr">
            <a:spAutoFit/>
          </a:bodyPr>
          <a:lstStyle/>
          <a:p>
            <a:endParaRPr lang="tr-TR"/>
          </a:p>
        </p:txBody>
      </p:sp>
      <p:sp>
        <p:nvSpPr>
          <p:cNvPr id="112712" name="Rectangle 32"/>
          <p:cNvSpPr>
            <a:spLocks noChangeArrowheads="1"/>
          </p:cNvSpPr>
          <p:nvPr/>
        </p:nvSpPr>
        <p:spPr bwMode="auto">
          <a:xfrm>
            <a:off x="0" y="2724150"/>
            <a:ext cx="9144000" cy="0"/>
          </a:xfrm>
          <a:prstGeom prst="rect">
            <a:avLst/>
          </a:prstGeom>
          <a:noFill/>
          <a:ln w="9525">
            <a:noFill/>
            <a:miter lim="800000"/>
            <a:headEnd/>
            <a:tailEnd/>
          </a:ln>
        </p:spPr>
        <p:txBody>
          <a:bodyPr wrap="none" anchor="ctr">
            <a:spAutoFit/>
          </a:bodyPr>
          <a:lstStyle/>
          <a:p>
            <a:endParaRPr lang="tr-TR"/>
          </a:p>
        </p:txBody>
      </p:sp>
      <p:sp>
        <p:nvSpPr>
          <p:cNvPr id="112713" name="Rectangle 33"/>
          <p:cNvSpPr>
            <a:spLocks noChangeArrowheads="1"/>
          </p:cNvSpPr>
          <p:nvPr/>
        </p:nvSpPr>
        <p:spPr bwMode="auto">
          <a:xfrm>
            <a:off x="0" y="2690813"/>
            <a:ext cx="9144000" cy="0"/>
          </a:xfrm>
          <a:prstGeom prst="rect">
            <a:avLst/>
          </a:prstGeom>
          <a:noFill/>
          <a:ln w="9525">
            <a:noFill/>
            <a:miter lim="800000"/>
            <a:headEnd/>
            <a:tailEnd/>
          </a:ln>
        </p:spPr>
        <p:txBody>
          <a:bodyPr wrap="none" anchor="ctr">
            <a:spAutoFit/>
          </a:bodyPr>
          <a:lstStyle/>
          <a:p>
            <a:endParaRPr lang="tr-TR"/>
          </a:p>
        </p:txBody>
      </p:sp>
      <p:sp>
        <p:nvSpPr>
          <p:cNvPr id="112714" name="Rectangle 34"/>
          <p:cNvSpPr>
            <a:spLocks noChangeArrowheads="1"/>
          </p:cNvSpPr>
          <p:nvPr/>
        </p:nvSpPr>
        <p:spPr bwMode="auto">
          <a:xfrm>
            <a:off x="0" y="2914650"/>
            <a:ext cx="9144000" cy="0"/>
          </a:xfrm>
          <a:prstGeom prst="rect">
            <a:avLst/>
          </a:prstGeom>
          <a:noFill/>
          <a:ln w="9525">
            <a:noFill/>
            <a:miter lim="800000"/>
            <a:headEnd/>
            <a:tailEnd/>
          </a:ln>
        </p:spPr>
        <p:txBody>
          <a:bodyPr wrap="none" anchor="ctr">
            <a:spAutoFit/>
          </a:bodyPr>
          <a:lstStyle/>
          <a:p>
            <a:endParaRPr lang="tr-TR"/>
          </a:p>
        </p:txBody>
      </p:sp>
      <p:sp>
        <p:nvSpPr>
          <p:cNvPr id="112715" name="Rectangle 35"/>
          <p:cNvSpPr>
            <a:spLocks noChangeArrowheads="1"/>
          </p:cNvSpPr>
          <p:nvPr/>
        </p:nvSpPr>
        <p:spPr bwMode="auto">
          <a:xfrm>
            <a:off x="0" y="2757488"/>
            <a:ext cx="9144000" cy="0"/>
          </a:xfrm>
          <a:prstGeom prst="rect">
            <a:avLst/>
          </a:prstGeom>
          <a:noFill/>
          <a:ln w="9525">
            <a:noFill/>
            <a:miter lim="800000"/>
            <a:headEnd/>
            <a:tailEnd/>
          </a:ln>
        </p:spPr>
        <p:txBody>
          <a:bodyPr wrap="none" anchor="ctr">
            <a:spAutoFit/>
          </a:bodyPr>
          <a:lstStyle/>
          <a:p>
            <a:endParaRPr lang="tr-TR"/>
          </a:p>
        </p:txBody>
      </p:sp>
      <p:sp>
        <p:nvSpPr>
          <p:cNvPr id="112716" name="Rectangle 36"/>
          <p:cNvSpPr>
            <a:spLocks noChangeArrowheads="1"/>
          </p:cNvSpPr>
          <p:nvPr/>
        </p:nvSpPr>
        <p:spPr bwMode="auto">
          <a:xfrm>
            <a:off x="0" y="2349500"/>
            <a:ext cx="9144000" cy="0"/>
          </a:xfrm>
          <a:prstGeom prst="rect">
            <a:avLst/>
          </a:prstGeom>
          <a:noFill/>
          <a:ln w="9525">
            <a:noFill/>
            <a:miter lim="800000"/>
            <a:headEnd/>
            <a:tailEnd/>
          </a:ln>
        </p:spPr>
        <p:txBody>
          <a:bodyPr wrap="none" anchor="ctr">
            <a:spAutoFit/>
          </a:bodyPr>
          <a:lstStyle/>
          <a:p>
            <a:endParaRPr lang="tr-TR"/>
          </a:p>
        </p:txBody>
      </p:sp>
      <p:sp>
        <p:nvSpPr>
          <p:cNvPr id="112717" name="Rectangle 37"/>
          <p:cNvSpPr>
            <a:spLocks noChangeArrowheads="1"/>
          </p:cNvSpPr>
          <p:nvPr/>
        </p:nvSpPr>
        <p:spPr bwMode="auto">
          <a:xfrm>
            <a:off x="0" y="3048000"/>
            <a:ext cx="9144000" cy="0"/>
          </a:xfrm>
          <a:prstGeom prst="rect">
            <a:avLst/>
          </a:prstGeom>
          <a:noFill/>
          <a:ln w="9525">
            <a:noFill/>
            <a:miter lim="800000"/>
            <a:headEnd/>
            <a:tailEnd/>
          </a:ln>
        </p:spPr>
        <p:txBody>
          <a:bodyPr wrap="none" anchor="ctr">
            <a:spAutoFit/>
          </a:bodyPr>
          <a:lstStyle/>
          <a:p>
            <a:endParaRPr lang="tr-TR"/>
          </a:p>
        </p:txBody>
      </p:sp>
      <p:sp>
        <p:nvSpPr>
          <p:cNvPr id="112718" name="Rectangle 38"/>
          <p:cNvSpPr>
            <a:spLocks noChangeArrowheads="1"/>
          </p:cNvSpPr>
          <p:nvPr/>
        </p:nvSpPr>
        <p:spPr bwMode="auto">
          <a:xfrm>
            <a:off x="0" y="2143125"/>
            <a:ext cx="9144000" cy="0"/>
          </a:xfrm>
          <a:prstGeom prst="rect">
            <a:avLst/>
          </a:prstGeom>
          <a:noFill/>
          <a:ln w="9525">
            <a:noFill/>
            <a:miter lim="800000"/>
            <a:headEnd/>
            <a:tailEnd/>
          </a:ln>
        </p:spPr>
        <p:txBody>
          <a:bodyPr wrap="none" anchor="ctr">
            <a:spAutoFit/>
          </a:bodyPr>
          <a:lstStyle/>
          <a:p>
            <a:endParaRPr lang="tr-TR"/>
          </a:p>
        </p:txBody>
      </p:sp>
      <p:sp>
        <p:nvSpPr>
          <p:cNvPr id="112719" name="Rectangle 42"/>
          <p:cNvSpPr>
            <a:spLocks noChangeArrowheads="1"/>
          </p:cNvSpPr>
          <p:nvPr/>
        </p:nvSpPr>
        <p:spPr bwMode="auto">
          <a:xfrm>
            <a:off x="0" y="2405063"/>
            <a:ext cx="9144000" cy="0"/>
          </a:xfrm>
          <a:prstGeom prst="rect">
            <a:avLst/>
          </a:prstGeom>
          <a:noFill/>
          <a:ln w="9525">
            <a:noFill/>
            <a:miter lim="800000"/>
            <a:headEnd/>
            <a:tailEnd/>
          </a:ln>
        </p:spPr>
        <p:txBody>
          <a:bodyPr wrap="none" anchor="ctr">
            <a:spAutoFit/>
          </a:bodyPr>
          <a:lstStyle/>
          <a:p>
            <a:endParaRPr lang="tr-TR"/>
          </a:p>
        </p:txBody>
      </p:sp>
      <p:graphicFrame>
        <p:nvGraphicFramePr>
          <p:cNvPr id="112681" name="Object 41"/>
          <p:cNvGraphicFramePr>
            <a:graphicFrameLocks noChangeAspect="1"/>
          </p:cNvGraphicFramePr>
          <p:nvPr/>
        </p:nvGraphicFramePr>
        <p:xfrm>
          <a:off x="1476375" y="2924175"/>
          <a:ext cx="5832475" cy="2971800"/>
        </p:xfrm>
        <a:graphic>
          <a:graphicData uri="http://schemas.openxmlformats.org/presentationml/2006/ole">
            <mc:AlternateContent xmlns:mc="http://schemas.openxmlformats.org/markup-compatibility/2006">
              <mc:Choice xmlns:v="urn:schemas-microsoft-com:vml" Requires="v">
                <p:oleObj spid="_x0000_s112686" name="Visio" r:id="rId3" imgW="4730040" imgH="2407320" progId="Visio.Drawing.11">
                  <p:embed/>
                </p:oleObj>
              </mc:Choice>
              <mc:Fallback>
                <p:oleObj name="Visio" r:id="rId3" imgW="4730040" imgH="2407320" progId="Visio.Drawing.11">
                  <p:embed/>
                  <p:pic>
                    <p:nvPicPr>
                      <p:cNvPr id="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2924175"/>
                        <a:ext cx="5832475" cy="2971800"/>
                      </a:xfrm>
                      <a:prstGeom prst="rect">
                        <a:avLst/>
                      </a:prstGeom>
                      <a:solidFill>
                        <a:schemeClr val="bg1"/>
                      </a:solidFill>
                    </p:spPr>
                  </p:pic>
                </p:oleObj>
              </mc:Fallback>
            </mc:AlternateContent>
          </a:graphicData>
        </a:graphic>
      </p:graphicFrame>
      <p:sp>
        <p:nvSpPr>
          <p:cNvPr id="112720" name="Rectangle 43"/>
          <p:cNvSpPr>
            <a:spLocks noChangeArrowheads="1"/>
          </p:cNvSpPr>
          <p:nvPr/>
        </p:nvSpPr>
        <p:spPr bwMode="auto">
          <a:xfrm>
            <a:off x="1692275" y="6092825"/>
            <a:ext cx="5419725" cy="366713"/>
          </a:xfrm>
          <a:prstGeom prst="rect">
            <a:avLst/>
          </a:prstGeom>
          <a:noFill/>
          <a:ln w="9525">
            <a:noFill/>
            <a:miter lim="800000"/>
            <a:headEnd/>
            <a:tailEnd/>
          </a:ln>
        </p:spPr>
        <p:txBody>
          <a:bodyPr wrap="none" anchor="ctr">
            <a:spAutoFit/>
          </a:bodyPr>
          <a:lstStyle/>
          <a:p>
            <a:r>
              <a:rPr lang="tr-TR">
                <a:latin typeface="Calibri" pitchFamily="34" charset="0"/>
              </a:rPr>
              <a:t>Bir odadaki elektrik tesisatı şemasının basitçe gösterimi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1 Başlık"/>
          <p:cNvSpPr>
            <a:spLocks noGrp="1"/>
          </p:cNvSpPr>
          <p:nvPr>
            <p:ph type="title" idx="4294967295"/>
          </p:nvPr>
        </p:nvSpPr>
        <p:spPr>
          <a:xfrm>
            <a:off x="0" y="260350"/>
            <a:ext cx="8589963" cy="777875"/>
          </a:xfrm>
        </p:spPr>
        <p:txBody>
          <a:bodyPr/>
          <a:lstStyle/>
          <a:p>
            <a:pPr algn="l" eaLnBrk="1" hangingPunct="1"/>
            <a:r>
              <a:rPr lang="tr-TR" sz="3000" b="1"/>
              <a:t>  </a:t>
            </a:r>
            <a:r>
              <a:rPr lang="tr-TR" sz="3000" b="1">
                <a:latin typeface="Arial" charset="0"/>
              </a:rPr>
              <a:t>ÖZET</a:t>
            </a:r>
            <a:r>
              <a:rPr lang="tr-TR"/>
              <a:t> </a:t>
            </a:r>
          </a:p>
        </p:txBody>
      </p:sp>
      <p:sp>
        <p:nvSpPr>
          <p:cNvPr id="113666" name="2 İçerik Yer Tutucusu"/>
          <p:cNvSpPr>
            <a:spLocks noGrp="1"/>
          </p:cNvSpPr>
          <p:nvPr>
            <p:ph idx="4294967295"/>
          </p:nvPr>
        </p:nvSpPr>
        <p:spPr>
          <a:xfrm>
            <a:off x="0" y="1052513"/>
            <a:ext cx="8713788" cy="5172075"/>
          </a:xfrm>
        </p:spPr>
        <p:txBody>
          <a:bodyPr/>
          <a:lstStyle/>
          <a:p>
            <a:pPr marL="3175" indent="-3175" algn="just" eaLnBrk="1" hangingPunct="1">
              <a:buFont typeface="Arial" charset="0"/>
              <a:buNone/>
            </a:pPr>
            <a:r>
              <a:rPr lang="tr-TR" sz="2200" dirty="0"/>
              <a:t>Bu derste paralel devrelerin özellikleri anlatılmıştır.</a:t>
            </a:r>
          </a:p>
          <a:p>
            <a:pPr marL="3175" indent="-3175" algn="just" eaLnBrk="1" hangingPunct="1">
              <a:buFont typeface="Arial" charset="0"/>
              <a:buNone/>
            </a:pPr>
            <a:r>
              <a:rPr lang="tr-TR" sz="2200" dirty="0"/>
              <a:t>Devre elemanlarının karşılıklı uçlarının bağlanması ile oluşan devreye paralel bağlantı denir. </a:t>
            </a:r>
          </a:p>
          <a:p>
            <a:pPr marL="3175" indent="-3175" algn="just" eaLnBrk="1" hangingPunct="1">
              <a:buFont typeface="Arial" charset="0"/>
              <a:buNone/>
            </a:pPr>
            <a:r>
              <a:rPr lang="tr-TR" sz="2200" dirty="0"/>
              <a:t>Bu kanuna göre</a:t>
            </a:r>
            <a:r>
              <a:rPr lang="tr-TR" sz="2200" b="1" dirty="0"/>
              <a:t> Bir düğüm noktasına gelen akımların toplamı, düğüm noktasından çıkan akımların toplamına eşittir.</a:t>
            </a:r>
            <a:r>
              <a:rPr lang="tr-TR" sz="2200" dirty="0"/>
              <a:t> </a:t>
            </a:r>
          </a:p>
        </p:txBody>
      </p:sp>
      <p:sp>
        <p:nvSpPr>
          <p:cNvPr id="113668" name="Rectangle 5"/>
          <p:cNvSpPr>
            <a:spLocks noChangeArrowheads="1"/>
          </p:cNvSpPr>
          <p:nvPr/>
        </p:nvSpPr>
        <p:spPr bwMode="auto">
          <a:xfrm>
            <a:off x="0" y="1165225"/>
            <a:ext cx="9144000" cy="0"/>
          </a:xfrm>
          <a:prstGeom prst="rect">
            <a:avLst/>
          </a:prstGeom>
          <a:noFill/>
          <a:ln w="9525">
            <a:noFill/>
            <a:miter lim="800000"/>
            <a:headEnd/>
            <a:tailEnd/>
          </a:ln>
        </p:spPr>
        <p:txBody>
          <a:bodyPr wrap="none" anchor="ctr">
            <a:spAutoFit/>
          </a:bodyPr>
          <a:lstStyle/>
          <a:p>
            <a:endParaRPr lang="tr-TR"/>
          </a:p>
        </p:txBody>
      </p:sp>
      <p:sp>
        <p:nvSpPr>
          <p:cNvPr id="113669" name="Rectangle 6"/>
          <p:cNvSpPr>
            <a:spLocks noChangeArrowheads="1"/>
          </p:cNvSpPr>
          <p:nvPr/>
        </p:nvSpPr>
        <p:spPr bwMode="auto">
          <a:xfrm>
            <a:off x="0" y="2276475"/>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113670" name="Rectangle 7"/>
          <p:cNvSpPr>
            <a:spLocks noChangeArrowheads="1"/>
          </p:cNvSpPr>
          <p:nvPr/>
        </p:nvSpPr>
        <p:spPr bwMode="auto">
          <a:xfrm>
            <a:off x="0" y="3860800"/>
            <a:ext cx="29622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113671" name="Rectangle 8"/>
          <p:cNvSpPr>
            <a:spLocks noChangeArrowheads="1"/>
          </p:cNvSpPr>
          <p:nvPr/>
        </p:nvSpPr>
        <p:spPr bwMode="auto">
          <a:xfrm>
            <a:off x="0" y="5419725"/>
            <a:ext cx="3587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11367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113673" name="Rectangle 10"/>
          <p:cNvSpPr>
            <a:spLocks noChangeArrowheads="1"/>
          </p:cNvSpPr>
          <p:nvPr/>
        </p:nvSpPr>
        <p:spPr bwMode="auto">
          <a:xfrm>
            <a:off x="971550" y="1196975"/>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113674" name="Rectangle 11"/>
          <p:cNvSpPr>
            <a:spLocks noChangeArrowheads="1"/>
          </p:cNvSpPr>
          <p:nvPr/>
        </p:nvSpPr>
        <p:spPr bwMode="auto">
          <a:xfrm>
            <a:off x="0" y="2503488"/>
            <a:ext cx="1168400" cy="274637"/>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113675" name="Rectangle 12"/>
          <p:cNvSpPr>
            <a:spLocks noChangeArrowheads="1"/>
          </p:cNvSpPr>
          <p:nvPr/>
        </p:nvSpPr>
        <p:spPr bwMode="auto">
          <a:xfrm>
            <a:off x="0" y="1412875"/>
            <a:ext cx="9144000" cy="0"/>
          </a:xfrm>
          <a:prstGeom prst="rect">
            <a:avLst/>
          </a:prstGeom>
          <a:noFill/>
          <a:ln w="9525">
            <a:noFill/>
            <a:miter lim="800000"/>
            <a:headEnd/>
            <a:tailEnd/>
          </a:ln>
        </p:spPr>
        <p:txBody>
          <a:bodyPr wrap="none" anchor="ctr">
            <a:spAutoFit/>
          </a:bodyPr>
          <a:lstStyle/>
          <a:p>
            <a:endParaRPr lang="tr-TR"/>
          </a:p>
        </p:txBody>
      </p:sp>
      <p:sp>
        <p:nvSpPr>
          <p:cNvPr id="113676" name="Rectangle 13"/>
          <p:cNvSpPr>
            <a:spLocks noChangeArrowheads="1"/>
          </p:cNvSpPr>
          <p:nvPr/>
        </p:nvSpPr>
        <p:spPr bwMode="auto">
          <a:xfrm>
            <a:off x="0" y="2636838"/>
            <a:ext cx="2927350"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113677" name="Rectangle 14"/>
          <p:cNvSpPr>
            <a:spLocks noChangeArrowheads="1"/>
          </p:cNvSpPr>
          <p:nvPr/>
        </p:nvSpPr>
        <p:spPr bwMode="auto">
          <a:xfrm>
            <a:off x="0" y="4100513"/>
            <a:ext cx="2012950"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113678" name="Rectangle 15"/>
          <p:cNvSpPr>
            <a:spLocks noChangeArrowheads="1"/>
          </p:cNvSpPr>
          <p:nvPr/>
        </p:nvSpPr>
        <p:spPr bwMode="auto">
          <a:xfrm>
            <a:off x="0" y="2708275"/>
            <a:ext cx="9144000" cy="0"/>
          </a:xfrm>
          <a:prstGeom prst="rect">
            <a:avLst/>
          </a:prstGeom>
          <a:noFill/>
          <a:ln w="9525">
            <a:noFill/>
            <a:miter lim="800000"/>
            <a:headEnd/>
            <a:tailEnd/>
          </a:ln>
        </p:spPr>
        <p:txBody>
          <a:bodyPr wrap="none" anchor="ctr">
            <a:spAutoFit/>
          </a:bodyPr>
          <a:lstStyle/>
          <a:p>
            <a:endParaRPr lang="tr-TR"/>
          </a:p>
        </p:txBody>
      </p:sp>
      <p:sp>
        <p:nvSpPr>
          <p:cNvPr id="113679" name="Rectangle 16"/>
          <p:cNvSpPr>
            <a:spLocks noChangeArrowheads="1"/>
          </p:cNvSpPr>
          <p:nvPr/>
        </p:nvSpPr>
        <p:spPr bwMode="auto">
          <a:xfrm>
            <a:off x="0" y="1068388"/>
            <a:ext cx="9144000" cy="0"/>
          </a:xfrm>
          <a:prstGeom prst="rect">
            <a:avLst/>
          </a:prstGeom>
          <a:noFill/>
          <a:ln w="9525">
            <a:noFill/>
            <a:miter lim="800000"/>
            <a:headEnd/>
            <a:tailEnd/>
          </a:ln>
        </p:spPr>
        <p:txBody>
          <a:bodyPr wrap="none" anchor="ctr">
            <a:spAutoFit/>
          </a:bodyPr>
          <a:lstStyle/>
          <a:p>
            <a:endParaRPr lang="tr-TR"/>
          </a:p>
        </p:txBody>
      </p:sp>
      <p:sp>
        <p:nvSpPr>
          <p:cNvPr id="113680" name="Rectangle 17"/>
          <p:cNvSpPr>
            <a:spLocks noChangeArrowheads="1"/>
          </p:cNvSpPr>
          <p:nvPr/>
        </p:nvSpPr>
        <p:spPr bwMode="auto">
          <a:xfrm>
            <a:off x="0" y="2573338"/>
            <a:ext cx="1241425"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113681" name="Rectangle 18"/>
          <p:cNvSpPr>
            <a:spLocks noChangeArrowheads="1"/>
          </p:cNvSpPr>
          <p:nvPr/>
        </p:nvSpPr>
        <p:spPr bwMode="auto">
          <a:xfrm>
            <a:off x="0" y="4351338"/>
            <a:ext cx="390525"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r>
              <a:rPr lang="tr-TR" sz="1000">
                <a:latin typeface="Calibri" pitchFamily="34" charset="0"/>
                <a:cs typeface="Times New Roman" pitchFamily="18" charset="0"/>
              </a:rPr>
              <a:t>      </a:t>
            </a:r>
            <a:endParaRPr lang="tr-TR">
              <a:latin typeface="Calibri" pitchFamily="34" charset="0"/>
            </a:endParaRPr>
          </a:p>
        </p:txBody>
      </p:sp>
      <p:sp>
        <p:nvSpPr>
          <p:cNvPr id="113682" name="Rectangle 19"/>
          <p:cNvSpPr>
            <a:spLocks noChangeArrowheads="1"/>
          </p:cNvSpPr>
          <p:nvPr/>
        </p:nvSpPr>
        <p:spPr bwMode="auto">
          <a:xfrm>
            <a:off x="0" y="5589588"/>
            <a:ext cx="184150" cy="366712"/>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113683" name="Rectangle 20"/>
          <p:cNvSpPr>
            <a:spLocks noChangeArrowheads="1"/>
          </p:cNvSpPr>
          <p:nvPr/>
        </p:nvSpPr>
        <p:spPr bwMode="auto">
          <a:xfrm>
            <a:off x="0" y="1052513"/>
            <a:ext cx="184150" cy="366712"/>
          </a:xfrm>
          <a:prstGeom prst="rect">
            <a:avLst/>
          </a:prstGeom>
          <a:noFill/>
          <a:ln w="9525">
            <a:noFill/>
            <a:miter lim="800000"/>
            <a:headEnd/>
            <a:tailEnd/>
          </a:ln>
        </p:spPr>
        <p:txBody>
          <a:bodyPr wrap="none" anchor="ctr">
            <a:spAutoFit/>
          </a:bodyPr>
          <a:lstStyle/>
          <a:p>
            <a:endParaRPr lang="tr-TR"/>
          </a:p>
        </p:txBody>
      </p:sp>
      <p:sp>
        <p:nvSpPr>
          <p:cNvPr id="113684" name="Rectangle 21"/>
          <p:cNvSpPr>
            <a:spLocks noChangeArrowheads="1"/>
          </p:cNvSpPr>
          <p:nvPr/>
        </p:nvSpPr>
        <p:spPr bwMode="auto">
          <a:xfrm>
            <a:off x="0" y="2492375"/>
            <a:ext cx="1412875"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113685" name="Rectangle 22"/>
          <p:cNvSpPr>
            <a:spLocks noChangeArrowheads="1"/>
          </p:cNvSpPr>
          <p:nvPr/>
        </p:nvSpPr>
        <p:spPr bwMode="auto">
          <a:xfrm>
            <a:off x="0" y="4076700"/>
            <a:ext cx="1447800"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113686" name="Rectangle 23"/>
          <p:cNvSpPr>
            <a:spLocks noChangeArrowheads="1"/>
          </p:cNvSpPr>
          <p:nvPr/>
        </p:nvSpPr>
        <p:spPr bwMode="auto">
          <a:xfrm>
            <a:off x="0" y="0"/>
            <a:ext cx="1098550"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113687" name="Rectangle 24"/>
          <p:cNvSpPr>
            <a:spLocks noChangeArrowheads="1"/>
          </p:cNvSpPr>
          <p:nvPr/>
        </p:nvSpPr>
        <p:spPr bwMode="auto">
          <a:xfrm>
            <a:off x="0" y="1412875"/>
            <a:ext cx="2070100"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113688" name="Rectangle 25"/>
          <p:cNvSpPr>
            <a:spLocks noChangeArrowheads="1"/>
          </p:cNvSpPr>
          <p:nvPr/>
        </p:nvSpPr>
        <p:spPr bwMode="auto">
          <a:xfrm>
            <a:off x="0" y="2781300"/>
            <a:ext cx="2098675"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113689" name="Rectangle 26"/>
          <p:cNvSpPr>
            <a:spLocks noChangeArrowheads="1"/>
          </p:cNvSpPr>
          <p:nvPr/>
        </p:nvSpPr>
        <p:spPr bwMode="auto">
          <a:xfrm>
            <a:off x="0" y="4114800"/>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113690" name="Rectangle 27"/>
          <p:cNvSpPr>
            <a:spLocks noChangeArrowheads="1"/>
          </p:cNvSpPr>
          <p:nvPr/>
        </p:nvSpPr>
        <p:spPr bwMode="auto">
          <a:xfrm>
            <a:off x="0" y="1196975"/>
            <a:ext cx="9144000" cy="0"/>
          </a:xfrm>
          <a:prstGeom prst="rect">
            <a:avLst/>
          </a:prstGeom>
          <a:noFill/>
          <a:ln w="9525">
            <a:noFill/>
            <a:miter lim="800000"/>
            <a:headEnd/>
            <a:tailEnd/>
          </a:ln>
        </p:spPr>
        <p:txBody>
          <a:bodyPr wrap="none" anchor="ctr">
            <a:spAutoFit/>
          </a:bodyPr>
          <a:lstStyle/>
          <a:p>
            <a:endParaRPr lang="tr-TR"/>
          </a:p>
        </p:txBody>
      </p:sp>
      <p:sp>
        <p:nvSpPr>
          <p:cNvPr id="113691" name="Rectangle 28"/>
          <p:cNvSpPr>
            <a:spLocks noChangeArrowheads="1"/>
          </p:cNvSpPr>
          <p:nvPr/>
        </p:nvSpPr>
        <p:spPr bwMode="auto">
          <a:xfrm>
            <a:off x="0" y="3284538"/>
            <a:ext cx="1217613" cy="304800"/>
          </a:xfrm>
          <a:prstGeom prst="rect">
            <a:avLst/>
          </a:prstGeom>
          <a:noFill/>
          <a:ln w="9525">
            <a:noFill/>
            <a:miter lim="800000"/>
            <a:headEnd/>
            <a:tailEnd/>
          </a:ln>
        </p:spPr>
        <p:txBody>
          <a:bodyPr wrap="none" anchor="ctr">
            <a:spAutoFit/>
          </a:bodyPr>
          <a:lstStyle/>
          <a:p>
            <a:r>
              <a:rPr lang="tr-TR" sz="1400">
                <a:latin typeface="Calibri" pitchFamily="34" charset="0"/>
                <a:cs typeface="Times New Roman" pitchFamily="18" charset="0"/>
              </a:rPr>
              <a:t>	   </a:t>
            </a:r>
            <a:endParaRPr lang="tr-TR">
              <a:latin typeface="Calibri" pitchFamily="34" charset="0"/>
            </a:endParaRPr>
          </a:p>
        </p:txBody>
      </p:sp>
      <p:sp>
        <p:nvSpPr>
          <p:cNvPr id="113692" name="Rectangle 29"/>
          <p:cNvSpPr>
            <a:spLocks noChangeArrowheads="1"/>
          </p:cNvSpPr>
          <p:nvPr/>
        </p:nvSpPr>
        <p:spPr bwMode="auto">
          <a:xfrm>
            <a:off x="0" y="5629275"/>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113693"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113694" name="Rectangle 31"/>
          <p:cNvSpPr>
            <a:spLocks noChangeArrowheads="1"/>
          </p:cNvSpPr>
          <p:nvPr/>
        </p:nvSpPr>
        <p:spPr bwMode="auto">
          <a:xfrm>
            <a:off x="0" y="2286000"/>
            <a:ext cx="1098550" cy="304800"/>
          </a:xfrm>
          <a:prstGeom prst="rect">
            <a:avLst/>
          </a:prstGeom>
          <a:noFill/>
          <a:ln w="9525">
            <a:noFill/>
            <a:miter lim="800000"/>
            <a:headEnd/>
            <a:tailEnd/>
          </a:ln>
        </p:spPr>
        <p:txBody>
          <a:bodyPr wrap="none" anchor="ctr">
            <a:spAutoFit/>
          </a:bodyPr>
          <a:lstStyle/>
          <a:p>
            <a:r>
              <a:rPr lang="tr-TR" sz="1400">
                <a:latin typeface="Calibri" pitchFamily="34" charset="0"/>
                <a:cs typeface="Times New Roman" pitchFamily="18" charset="0"/>
              </a:rPr>
              <a:t>	</a:t>
            </a:r>
            <a:endParaRPr lang="tr-TR">
              <a:latin typeface="Calibri" pitchFamily="34" charset="0"/>
            </a:endParaRPr>
          </a:p>
        </p:txBody>
      </p:sp>
      <p:sp>
        <p:nvSpPr>
          <p:cNvPr id="113695" name="Rectangle 32"/>
          <p:cNvSpPr>
            <a:spLocks noChangeArrowheads="1"/>
          </p:cNvSpPr>
          <p:nvPr/>
        </p:nvSpPr>
        <p:spPr bwMode="auto">
          <a:xfrm>
            <a:off x="0" y="4614863"/>
            <a:ext cx="184150" cy="366712"/>
          </a:xfrm>
          <a:prstGeom prst="rect">
            <a:avLst/>
          </a:prstGeom>
          <a:noFill/>
          <a:ln w="9525">
            <a:noFill/>
            <a:miter lim="800000"/>
            <a:headEnd/>
            <a:tailEnd/>
          </a:ln>
        </p:spPr>
        <p:txBody>
          <a:bodyPr wrap="none" anchor="ctr">
            <a:spAutoFit/>
          </a:bodyPr>
          <a:lstStyle/>
          <a:p>
            <a:endParaRPr lang="tr-TR">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3" name="2 İçerik Yer Tutucusu"/>
          <p:cNvSpPr>
            <a:spLocks noGrp="1"/>
          </p:cNvSpPr>
          <p:nvPr>
            <p:ph idx="4294967295"/>
          </p:nvPr>
        </p:nvSpPr>
        <p:spPr>
          <a:xfrm>
            <a:off x="0" y="1125538"/>
            <a:ext cx="8856663" cy="5172075"/>
          </a:xfrm>
        </p:spPr>
        <p:txBody>
          <a:bodyPr/>
          <a:lstStyle/>
          <a:p>
            <a:pPr marL="179388" indent="-88900" algn="just" eaLnBrk="1" hangingPunct="1">
              <a:buFont typeface="Arial" charset="0"/>
              <a:buNone/>
            </a:pPr>
            <a:r>
              <a:rPr lang="tr-TR" sz="2200" dirty="0"/>
              <a:t> </a:t>
            </a:r>
            <a:r>
              <a:rPr lang="tr-TR" sz="2000" dirty="0"/>
              <a:t>Dirençlerin karşılıklı uçlarının bağlanması ile oluşan devreye paralel bağlantı denir. Paralel direnç bağlantısında birden fazla akım yolu vardır. Paralel bağlantıda toplam (eşdeğer) direnç azalır. Dirençler üzerindeki gerilimler eşit, üzerinden geçen akımlar farklıdır. Paralel bağlantıda seri bağlantıdan farklı olarak eşdeğer direnç, direnç değerlerinin çarpmaya göre terslerinin toplamının yine çarpmaya göre tersi alınarak bulunur. Paralel bağlantı ifade edilirken “ ║“ işareti kullanılır. Örneğin A direnci B direncine paralel ise R</a:t>
            </a:r>
            <a:r>
              <a:rPr lang="tr-TR" sz="2000" baseline="-25000" dirty="0"/>
              <a:t>A</a:t>
            </a:r>
            <a:r>
              <a:rPr lang="tr-TR" sz="2000" dirty="0"/>
              <a:t>║R</a:t>
            </a:r>
            <a:r>
              <a:rPr lang="tr-TR" sz="2000" baseline="-25000" dirty="0"/>
              <a:t>B</a:t>
            </a:r>
            <a:r>
              <a:rPr lang="tr-TR" sz="2000" dirty="0"/>
              <a:t> diye kısaca yazılabilir.	</a:t>
            </a:r>
          </a:p>
        </p:txBody>
      </p:sp>
      <p:sp>
        <p:nvSpPr>
          <p:cNvPr id="17435" name="1 Başlık"/>
          <p:cNvSpPr>
            <a:spLocks/>
          </p:cNvSpPr>
          <p:nvPr/>
        </p:nvSpPr>
        <p:spPr bwMode="auto">
          <a:xfrm>
            <a:off x="204787" y="274637"/>
            <a:ext cx="8447088"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dirty="0">
                <a:latin typeface="Calibri" pitchFamily="34" charset="0"/>
              </a:rPr>
              <a:t>1. PARALEL DİRENÇLER</a:t>
            </a:r>
            <a:r>
              <a:rPr lang="tr-TR" sz="3000" dirty="0">
                <a:latin typeface="Calibri" pitchFamily="34" charset="0"/>
              </a:rPr>
              <a:t> </a:t>
            </a:r>
          </a:p>
        </p:txBody>
      </p:sp>
      <p:sp>
        <p:nvSpPr>
          <p:cNvPr id="17436" name="Rectangle 6"/>
          <p:cNvSpPr>
            <a:spLocks noChangeArrowheads="1"/>
          </p:cNvSpPr>
          <p:nvPr/>
        </p:nvSpPr>
        <p:spPr bwMode="auto">
          <a:xfrm>
            <a:off x="0" y="2652713"/>
            <a:ext cx="9144000" cy="0"/>
          </a:xfrm>
          <a:prstGeom prst="rect">
            <a:avLst/>
          </a:prstGeom>
          <a:noFill/>
          <a:ln w="9525">
            <a:noFill/>
            <a:miter lim="800000"/>
            <a:headEnd/>
            <a:tailEnd/>
          </a:ln>
        </p:spPr>
        <p:txBody>
          <a:bodyPr wrap="none" anchor="ctr">
            <a:spAutoFit/>
          </a:bodyPr>
          <a:lstStyle/>
          <a:p>
            <a:endParaRPr lang="tr-TR"/>
          </a:p>
        </p:txBody>
      </p:sp>
      <p:sp>
        <p:nvSpPr>
          <p:cNvPr id="17437" name="Rectangle 12"/>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pic>
        <p:nvPicPr>
          <p:cNvPr id="17438" name="Picture 19"/>
          <p:cNvPicPr>
            <a:picLocks noChangeAspect="1" noChangeArrowheads="1"/>
          </p:cNvPicPr>
          <p:nvPr/>
        </p:nvPicPr>
        <p:blipFill>
          <a:blip r:embed="rId3"/>
          <a:srcRect l="11244" t="3346" b="977"/>
          <a:stretch>
            <a:fillRect/>
          </a:stretch>
        </p:blipFill>
        <p:spPr bwMode="auto">
          <a:xfrm>
            <a:off x="539750" y="3500438"/>
            <a:ext cx="1362075" cy="2695575"/>
          </a:xfrm>
          <a:prstGeom prst="rect">
            <a:avLst/>
          </a:prstGeom>
          <a:noFill/>
          <a:ln w="9525">
            <a:noFill/>
            <a:miter lim="800000"/>
            <a:headEnd/>
            <a:tailEnd/>
          </a:ln>
        </p:spPr>
      </p:pic>
      <p:sp>
        <p:nvSpPr>
          <p:cNvPr id="17439" name="Rectangle 21"/>
          <p:cNvSpPr>
            <a:spLocks noChangeArrowheads="1"/>
          </p:cNvSpPr>
          <p:nvPr/>
        </p:nvSpPr>
        <p:spPr bwMode="auto">
          <a:xfrm>
            <a:off x="0" y="2128838"/>
            <a:ext cx="9144000" cy="0"/>
          </a:xfrm>
          <a:prstGeom prst="rect">
            <a:avLst/>
          </a:prstGeom>
          <a:noFill/>
          <a:ln w="9525">
            <a:noFill/>
            <a:miter lim="800000"/>
            <a:headEnd/>
            <a:tailEnd/>
          </a:ln>
        </p:spPr>
        <p:txBody>
          <a:bodyPr wrap="none" anchor="ctr">
            <a:spAutoFit/>
          </a:bodyPr>
          <a:lstStyle/>
          <a:p>
            <a:endParaRPr lang="tr-TR"/>
          </a:p>
        </p:txBody>
      </p:sp>
      <p:graphicFrame>
        <p:nvGraphicFramePr>
          <p:cNvPr id="17428" name="Object 20"/>
          <p:cNvGraphicFramePr>
            <a:graphicFrameLocks noChangeAspect="1"/>
          </p:cNvGraphicFramePr>
          <p:nvPr/>
        </p:nvGraphicFramePr>
        <p:xfrm>
          <a:off x="2916238" y="3429000"/>
          <a:ext cx="1223962" cy="2673350"/>
        </p:xfrm>
        <a:graphic>
          <a:graphicData uri="http://schemas.openxmlformats.org/presentationml/2006/ole">
            <mc:AlternateContent xmlns:mc="http://schemas.openxmlformats.org/markup-compatibility/2006">
              <mc:Choice xmlns:v="urn:schemas-microsoft-com:vml" Requires="v">
                <p:oleObj spid="_x0000_s17441" name="Visio" r:id="rId4" imgW="1356120" imgH="3667320" progId="Visio.Drawing.11">
                  <p:embed/>
                </p:oleObj>
              </mc:Choice>
              <mc:Fallback>
                <p:oleObj name="Visio" r:id="rId4" imgW="1356120" imgH="3667320" progId="Visio.Drawing.11">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3429000"/>
                        <a:ext cx="1223962" cy="267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40" name="Line 22"/>
          <p:cNvSpPr>
            <a:spLocks noChangeShapeType="1"/>
          </p:cNvSpPr>
          <p:nvPr/>
        </p:nvSpPr>
        <p:spPr bwMode="auto">
          <a:xfrm>
            <a:off x="2339975" y="4797425"/>
            <a:ext cx="342900" cy="0"/>
          </a:xfrm>
          <a:prstGeom prst="line">
            <a:avLst/>
          </a:prstGeom>
          <a:noFill/>
          <a:ln w="38100" cmpd="dbl">
            <a:solidFill>
              <a:srgbClr val="000000"/>
            </a:solidFill>
            <a:round/>
            <a:headEnd/>
            <a:tailEnd type="triangle" w="med" len="med"/>
          </a:ln>
        </p:spPr>
        <p:txBody>
          <a:bodyPr/>
          <a:lstStyle/>
          <a:p>
            <a:endParaRPr lang="tr-TR"/>
          </a:p>
        </p:txBody>
      </p:sp>
      <p:sp>
        <p:nvSpPr>
          <p:cNvPr id="17441" name="Text Box 23"/>
          <p:cNvSpPr txBox="1">
            <a:spLocks noChangeArrowheads="1"/>
          </p:cNvSpPr>
          <p:nvPr/>
        </p:nvSpPr>
        <p:spPr bwMode="auto">
          <a:xfrm>
            <a:off x="4572000" y="3789363"/>
            <a:ext cx="4176713" cy="2016125"/>
          </a:xfrm>
          <a:prstGeom prst="rect">
            <a:avLst/>
          </a:prstGeom>
          <a:solidFill>
            <a:srgbClr val="FFFFFF"/>
          </a:solidFill>
          <a:ln w="9525">
            <a:noFill/>
            <a:miter lim="800000"/>
            <a:headEnd/>
            <a:tailEnd/>
          </a:ln>
        </p:spPr>
        <p:txBody>
          <a:bodyPr wrap="none"/>
          <a:lstStyle/>
          <a:p>
            <a:pPr algn="ctr"/>
            <a:endParaRPr lang="tr-TR" sz="2000">
              <a:latin typeface="Times New Roman" pitchFamily="18" charset="0"/>
            </a:endParaRPr>
          </a:p>
          <a:p>
            <a:pPr algn="ctr"/>
            <a:r>
              <a:rPr lang="tr-TR" sz="2000">
                <a:latin typeface="Times New Roman" pitchFamily="18" charset="0"/>
              </a:rPr>
              <a:t>R</a:t>
            </a:r>
            <a:r>
              <a:rPr lang="tr-TR" sz="2000" baseline="-25000">
                <a:latin typeface="Times New Roman" pitchFamily="18" charset="0"/>
              </a:rPr>
              <a:t>1</a:t>
            </a:r>
            <a:r>
              <a:rPr lang="tr-TR" sz="2000">
                <a:latin typeface="Times New Roman" pitchFamily="18" charset="0"/>
              </a:rPr>
              <a:t>║R</a:t>
            </a:r>
            <a:r>
              <a:rPr lang="tr-TR" sz="2000" baseline="-25000">
                <a:latin typeface="Times New Roman" pitchFamily="18" charset="0"/>
              </a:rPr>
              <a:t>2</a:t>
            </a:r>
            <a:r>
              <a:rPr lang="tr-TR" sz="2000">
                <a:latin typeface="Times New Roman" pitchFamily="18" charset="0"/>
              </a:rPr>
              <a:t>║R</a:t>
            </a:r>
            <a:r>
              <a:rPr lang="tr-TR" sz="2000" baseline="-25000">
                <a:latin typeface="Times New Roman" pitchFamily="18" charset="0"/>
              </a:rPr>
              <a:t>3</a:t>
            </a:r>
            <a:r>
              <a:rPr lang="tr-TR" sz="2000">
                <a:latin typeface="Times New Roman" pitchFamily="18" charset="0"/>
              </a:rPr>
              <a:t>║…….║R</a:t>
            </a:r>
            <a:r>
              <a:rPr lang="tr-TR" sz="2000" baseline="-25000">
                <a:latin typeface="Times New Roman" pitchFamily="18" charset="0"/>
              </a:rPr>
              <a:t>n</a:t>
            </a:r>
            <a:r>
              <a:rPr lang="tr-TR" sz="2000">
                <a:latin typeface="Times New Roman" pitchFamily="18" charset="0"/>
                <a:sym typeface="Symbol" pitchFamily="18" charset="2"/>
              </a:rPr>
              <a:t></a:t>
            </a:r>
            <a:endParaRPr lang="tr-TR" sz="2000">
              <a:latin typeface="Times New Roman" pitchFamily="18" charset="0"/>
            </a:endParaRPr>
          </a:p>
          <a:p>
            <a:pPr algn="ctr"/>
            <a:endParaRPr lang="tr-TR" sz="2000">
              <a:latin typeface="Times New Roman" pitchFamily="18" charset="0"/>
            </a:endParaRPr>
          </a:p>
          <a:p>
            <a:pPr algn="ctr"/>
            <a:endParaRPr lang="tr-TR" sz="2000">
              <a:latin typeface="Times New Roman" pitchFamily="18" charset="0"/>
            </a:endParaRPr>
          </a:p>
          <a:p>
            <a:pPr algn="ctr"/>
            <a:endParaRPr lang="tr-TR" sz="2000"/>
          </a:p>
        </p:txBody>
      </p:sp>
      <p:sp>
        <p:nvSpPr>
          <p:cNvPr id="17442" name="Rectangle 25"/>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graphicFrame>
        <p:nvGraphicFramePr>
          <p:cNvPr id="17432" name="Object 24"/>
          <p:cNvGraphicFramePr>
            <a:graphicFrameLocks noChangeAspect="1"/>
          </p:cNvGraphicFramePr>
          <p:nvPr/>
        </p:nvGraphicFramePr>
        <p:xfrm>
          <a:off x="4787900" y="4810125"/>
          <a:ext cx="3816350" cy="850900"/>
        </p:xfrm>
        <a:graphic>
          <a:graphicData uri="http://schemas.openxmlformats.org/presentationml/2006/ole">
            <mc:AlternateContent xmlns:mc="http://schemas.openxmlformats.org/markup-compatibility/2006">
              <mc:Choice xmlns:v="urn:schemas-microsoft-com:vml" Requires="v">
                <p:oleObj spid="_x0000_s17442" name="Denklem" r:id="rId6" imgW="1701800" imgH="381000" progId="Equation.3">
                  <p:embed/>
                </p:oleObj>
              </mc:Choice>
              <mc:Fallback>
                <p:oleObj name="Denklem" r:id="rId6" imgW="1701800" imgH="381000" progId="Equation.3">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7900" y="4810125"/>
                        <a:ext cx="3816350" cy="85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23" name="2 İçerik Yer Tutucusu"/>
          <p:cNvSpPr>
            <a:spLocks noGrp="1"/>
          </p:cNvSpPr>
          <p:nvPr>
            <p:ph idx="4294967295"/>
          </p:nvPr>
        </p:nvSpPr>
        <p:spPr>
          <a:xfrm>
            <a:off x="0" y="1125538"/>
            <a:ext cx="8856663" cy="5172075"/>
          </a:xfrm>
        </p:spPr>
        <p:txBody>
          <a:bodyPr/>
          <a:lstStyle/>
          <a:p>
            <a:pPr marL="87313" indent="3175" algn="just" eaLnBrk="1" hangingPunct="1">
              <a:buFont typeface="Arial" charset="0"/>
              <a:buNone/>
            </a:pPr>
            <a:r>
              <a:rPr lang="tr-TR" sz="2200"/>
              <a:t>Eğer iki tane paralel kol varsa toplam direnci daha pratik bir şekilde bulmak için yukarıdaki eşitliği düzenleyerek aşağıdaki eşitliği elde edebiliriz.</a:t>
            </a:r>
          </a:p>
        </p:txBody>
      </p:sp>
      <p:sp>
        <p:nvSpPr>
          <p:cNvPr id="94225" name="1 Başlık"/>
          <p:cNvSpPr>
            <a:spLocks/>
          </p:cNvSpPr>
          <p:nvPr/>
        </p:nvSpPr>
        <p:spPr bwMode="auto">
          <a:xfrm>
            <a:off x="250825" y="260350"/>
            <a:ext cx="8447088"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1. PARALEL DİRENÇLER</a:t>
            </a:r>
            <a:r>
              <a:rPr lang="tr-TR" sz="3000">
                <a:latin typeface="Calibri" pitchFamily="34" charset="0"/>
              </a:rPr>
              <a:t> </a:t>
            </a:r>
          </a:p>
        </p:txBody>
      </p:sp>
      <p:sp>
        <p:nvSpPr>
          <p:cNvPr id="94226"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94227" name="Rectangle 12"/>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94228" name="Rectangle 8"/>
          <p:cNvSpPr>
            <a:spLocks noChangeArrowheads="1"/>
          </p:cNvSpPr>
          <p:nvPr/>
        </p:nvSpPr>
        <p:spPr bwMode="auto">
          <a:xfrm>
            <a:off x="0" y="2128838"/>
            <a:ext cx="9144000" cy="0"/>
          </a:xfrm>
          <a:prstGeom prst="rect">
            <a:avLst/>
          </a:prstGeom>
          <a:noFill/>
          <a:ln w="9525">
            <a:noFill/>
            <a:miter lim="800000"/>
            <a:headEnd/>
            <a:tailEnd/>
          </a:ln>
        </p:spPr>
        <p:txBody>
          <a:bodyPr wrap="none" anchor="ctr">
            <a:spAutoFit/>
          </a:bodyPr>
          <a:lstStyle/>
          <a:p>
            <a:endParaRPr lang="tr-TR"/>
          </a:p>
        </p:txBody>
      </p:sp>
      <p:sp>
        <p:nvSpPr>
          <p:cNvPr id="94229" name="Rectangle 12"/>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sp>
        <p:nvSpPr>
          <p:cNvPr id="94230" name="Rectangle 15"/>
          <p:cNvSpPr>
            <a:spLocks noChangeArrowheads="1"/>
          </p:cNvSpPr>
          <p:nvPr/>
        </p:nvSpPr>
        <p:spPr bwMode="auto">
          <a:xfrm>
            <a:off x="0" y="2185988"/>
            <a:ext cx="9144000" cy="0"/>
          </a:xfrm>
          <a:prstGeom prst="rect">
            <a:avLst/>
          </a:prstGeom>
          <a:noFill/>
          <a:ln w="9525">
            <a:noFill/>
            <a:miter lim="800000"/>
            <a:headEnd/>
            <a:tailEnd/>
          </a:ln>
        </p:spPr>
        <p:txBody>
          <a:bodyPr wrap="none" anchor="ctr">
            <a:spAutoFit/>
          </a:bodyPr>
          <a:lstStyle/>
          <a:p>
            <a:endParaRPr lang="tr-TR"/>
          </a:p>
        </p:txBody>
      </p:sp>
      <p:graphicFrame>
        <p:nvGraphicFramePr>
          <p:cNvPr id="94222" name="Object 14"/>
          <p:cNvGraphicFramePr>
            <a:graphicFrameLocks noChangeAspect="1"/>
          </p:cNvGraphicFramePr>
          <p:nvPr/>
        </p:nvGraphicFramePr>
        <p:xfrm>
          <a:off x="1187450" y="2060575"/>
          <a:ext cx="6372225" cy="4189413"/>
        </p:xfrm>
        <a:graphic>
          <a:graphicData uri="http://schemas.openxmlformats.org/presentationml/2006/ole">
            <mc:AlternateContent xmlns:mc="http://schemas.openxmlformats.org/markup-compatibility/2006">
              <mc:Choice xmlns:v="urn:schemas-microsoft-com:vml" Requires="v">
                <p:oleObj spid="_x0000_s94227" name="Visio" r:id="rId3" imgW="3101760" imgH="2230920" progId="Visio.Drawing.11">
                  <p:embed/>
                </p:oleObj>
              </mc:Choice>
              <mc:Fallback>
                <p:oleObj name="Visio" r:id="rId3" imgW="3101760" imgH="2230920" progId="Visio.Drawing.11">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2060575"/>
                        <a:ext cx="6372225" cy="4189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47" name="2 İçerik Yer Tutucusu"/>
          <p:cNvSpPr>
            <a:spLocks noGrp="1"/>
          </p:cNvSpPr>
          <p:nvPr>
            <p:ph idx="4294967295"/>
          </p:nvPr>
        </p:nvSpPr>
        <p:spPr>
          <a:xfrm>
            <a:off x="287337" y="1038225"/>
            <a:ext cx="8856663" cy="5172075"/>
          </a:xfrm>
        </p:spPr>
        <p:txBody>
          <a:bodyPr/>
          <a:lstStyle/>
          <a:p>
            <a:pPr marL="87313" indent="3175">
              <a:buFont typeface="Arial" charset="0"/>
              <a:buNone/>
            </a:pPr>
            <a:r>
              <a:rPr lang="tr-TR" sz="2200" b="1" dirty="0"/>
              <a:t>ÖRNEK-1:</a:t>
            </a:r>
            <a:endParaRPr lang="tr-TR" sz="2200" dirty="0"/>
          </a:p>
          <a:p>
            <a:pPr marL="87313" indent="3175">
              <a:buFont typeface="Arial" charset="0"/>
              <a:buNone/>
            </a:pPr>
            <a:r>
              <a:rPr lang="tr-TR" sz="2200" dirty="0"/>
              <a:t>Şekildeki devrede A ve B noktaları arasındaki eşdeğer direnci hesaplayınız.</a:t>
            </a:r>
          </a:p>
          <a:p>
            <a:pPr marL="87313" indent="3175">
              <a:buFont typeface="Arial" charset="0"/>
              <a:buNone/>
            </a:pPr>
            <a:r>
              <a:rPr lang="tr-TR" sz="2200" dirty="0"/>
              <a:t>			         </a:t>
            </a:r>
          </a:p>
          <a:p>
            <a:pPr marL="87313" indent="3175">
              <a:buFont typeface="Arial" charset="0"/>
              <a:buNone/>
            </a:pPr>
            <a:r>
              <a:rPr lang="tr-TR" sz="2200" dirty="0"/>
              <a:t>			         ÇÖZÜM:</a:t>
            </a:r>
          </a:p>
        </p:txBody>
      </p:sp>
      <p:sp>
        <p:nvSpPr>
          <p:cNvPr id="95249" name="1 Başlık"/>
          <p:cNvSpPr>
            <a:spLocks/>
          </p:cNvSpPr>
          <p:nvPr/>
        </p:nvSpPr>
        <p:spPr bwMode="auto">
          <a:xfrm>
            <a:off x="179388" y="260350"/>
            <a:ext cx="8518525"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1. PARALEL DİRENÇLER</a:t>
            </a:r>
            <a:r>
              <a:rPr lang="tr-TR" sz="3000">
                <a:latin typeface="Calibri" pitchFamily="34" charset="0"/>
              </a:rPr>
              <a:t> </a:t>
            </a:r>
          </a:p>
        </p:txBody>
      </p:sp>
      <p:sp>
        <p:nvSpPr>
          <p:cNvPr id="95250"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95251" name="Rectangle 12"/>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95252" name="Rectangle 7"/>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sp>
        <p:nvSpPr>
          <p:cNvPr id="95253" name="Rectangle 8"/>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sp>
        <p:nvSpPr>
          <p:cNvPr id="95254" name="Rectangle 9"/>
          <p:cNvSpPr>
            <a:spLocks noChangeArrowheads="1"/>
          </p:cNvSpPr>
          <p:nvPr/>
        </p:nvSpPr>
        <p:spPr bwMode="auto">
          <a:xfrm>
            <a:off x="0" y="2185988"/>
            <a:ext cx="9144000" cy="0"/>
          </a:xfrm>
          <a:prstGeom prst="rect">
            <a:avLst/>
          </a:prstGeom>
          <a:noFill/>
          <a:ln w="9525">
            <a:noFill/>
            <a:miter lim="800000"/>
            <a:headEnd/>
            <a:tailEnd/>
          </a:ln>
        </p:spPr>
        <p:txBody>
          <a:bodyPr wrap="none" anchor="ctr">
            <a:spAutoFit/>
          </a:bodyPr>
          <a:lstStyle/>
          <a:p>
            <a:endParaRPr lang="tr-TR"/>
          </a:p>
        </p:txBody>
      </p:sp>
      <p:pic>
        <p:nvPicPr>
          <p:cNvPr id="95255" name="Picture 11"/>
          <p:cNvPicPr>
            <a:picLocks noChangeAspect="1" noChangeArrowheads="1"/>
          </p:cNvPicPr>
          <p:nvPr/>
        </p:nvPicPr>
        <p:blipFill>
          <a:blip r:embed="rId3"/>
          <a:srcRect l="5449" t="4724" r="5449" b="11597"/>
          <a:stretch>
            <a:fillRect/>
          </a:stretch>
        </p:blipFill>
        <p:spPr bwMode="auto">
          <a:xfrm>
            <a:off x="395288" y="2060575"/>
            <a:ext cx="2305050" cy="1447800"/>
          </a:xfrm>
          <a:prstGeom prst="rect">
            <a:avLst/>
          </a:prstGeom>
          <a:noFill/>
          <a:ln w="9525">
            <a:noFill/>
            <a:miter lim="800000"/>
            <a:headEnd/>
            <a:tailEnd/>
          </a:ln>
        </p:spPr>
      </p:pic>
      <p:sp>
        <p:nvSpPr>
          <p:cNvPr id="95256" name="Rectangle 13"/>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graphicFrame>
        <p:nvGraphicFramePr>
          <p:cNvPr id="95244" name="Object 12"/>
          <p:cNvGraphicFramePr>
            <a:graphicFrameLocks noChangeAspect="1"/>
          </p:cNvGraphicFramePr>
          <p:nvPr>
            <p:extLst>
              <p:ext uri="{D42A27DB-BD31-4B8C-83A1-F6EECF244321}">
                <p14:modId xmlns:p14="http://schemas.microsoft.com/office/powerpoint/2010/main" val="3257753317"/>
              </p:ext>
            </p:extLst>
          </p:nvPr>
        </p:nvGraphicFramePr>
        <p:xfrm>
          <a:off x="1763688" y="3860042"/>
          <a:ext cx="3167063" cy="2306638"/>
        </p:xfrm>
        <a:graphic>
          <a:graphicData uri="http://schemas.openxmlformats.org/presentationml/2006/ole">
            <mc:AlternateContent xmlns:mc="http://schemas.openxmlformats.org/markup-compatibility/2006">
              <mc:Choice xmlns:v="urn:schemas-microsoft-com:vml" Requires="v">
                <p:oleObj spid="_x0000_s95255" name="Denklem" r:id="rId4" imgW="1879560" imgH="1371600" progId="Equation.3">
                  <p:embed/>
                </p:oleObj>
              </mc:Choice>
              <mc:Fallback>
                <p:oleObj name="Denklem" r:id="rId4" imgW="1879560" imgH="1371600" progId="Equation.3">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688" y="3860042"/>
                        <a:ext cx="3167063" cy="2306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257" name="Rectangle 15"/>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graphicFrame>
        <p:nvGraphicFramePr>
          <p:cNvPr id="95246" name="Object 14"/>
          <p:cNvGraphicFramePr>
            <a:graphicFrameLocks noChangeAspect="1"/>
          </p:cNvGraphicFramePr>
          <p:nvPr>
            <p:extLst>
              <p:ext uri="{D42A27DB-BD31-4B8C-83A1-F6EECF244321}">
                <p14:modId xmlns:p14="http://schemas.microsoft.com/office/powerpoint/2010/main" val="1006892211"/>
              </p:ext>
            </p:extLst>
          </p:nvPr>
        </p:nvGraphicFramePr>
        <p:xfrm>
          <a:off x="4438650" y="2501901"/>
          <a:ext cx="2808287" cy="742950"/>
        </p:xfrm>
        <a:graphic>
          <a:graphicData uri="http://schemas.openxmlformats.org/presentationml/2006/ole">
            <mc:AlternateContent xmlns:mc="http://schemas.openxmlformats.org/markup-compatibility/2006">
              <mc:Choice xmlns:v="urn:schemas-microsoft-com:vml" Requires="v">
                <p:oleObj spid="_x0000_s95256" name="Denklem" r:id="rId6" imgW="1435100" imgH="381000" progId="Equation.3">
                  <p:embed/>
                </p:oleObj>
              </mc:Choice>
              <mc:Fallback>
                <p:oleObj name="Denklem" r:id="rId6" imgW="1435100" imgH="381000" progId="Equation.3">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8650" y="2501901"/>
                        <a:ext cx="2808287"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258" name="Rectangle 16"/>
          <p:cNvSpPr>
            <a:spLocks noChangeArrowheads="1"/>
          </p:cNvSpPr>
          <p:nvPr/>
        </p:nvSpPr>
        <p:spPr bwMode="auto">
          <a:xfrm>
            <a:off x="3628232" y="3095625"/>
            <a:ext cx="666750" cy="366713"/>
          </a:xfrm>
          <a:prstGeom prst="rect">
            <a:avLst/>
          </a:prstGeom>
          <a:noFill/>
          <a:ln w="9525">
            <a:noFill/>
            <a:miter lim="800000"/>
            <a:headEnd/>
            <a:tailEnd/>
          </a:ln>
        </p:spPr>
        <p:txBody>
          <a:bodyPr wrap="none" anchor="ctr">
            <a:spAutoFit/>
          </a:bodyPr>
          <a:lstStyle/>
          <a:p>
            <a:r>
              <a:rPr lang="tr-TR" dirty="0">
                <a:latin typeface="Calibri" pitchFamily="34" charset="0"/>
              </a:rPr>
              <a:t>veya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73" name="2 İçerik Yer Tutucusu"/>
          <p:cNvSpPr>
            <a:spLocks noGrp="1"/>
          </p:cNvSpPr>
          <p:nvPr>
            <p:ph idx="4294967295"/>
          </p:nvPr>
        </p:nvSpPr>
        <p:spPr>
          <a:xfrm>
            <a:off x="0" y="1125538"/>
            <a:ext cx="8856663" cy="5399087"/>
          </a:xfrm>
        </p:spPr>
        <p:txBody>
          <a:bodyPr/>
          <a:lstStyle/>
          <a:p>
            <a:pPr marL="87313" indent="3175"/>
            <a:r>
              <a:rPr lang="tr-TR" sz="2000"/>
              <a:t>Eşdeğer direnç değerinin hesabını kısa yoldan test etmek için şunu bilmek gerekir ki eşdeğer direnç değeri en küçük direnç değerinden daha küçük olmalıdır. Yukarıdaki örnekten de bunu görmek mümkündür. Paralel koldaki en küçük direnç 3</a:t>
            </a:r>
            <a:r>
              <a:rPr lang="tr-TR" sz="2000">
                <a:sym typeface="Symbol" pitchFamily="18" charset="2"/>
              </a:rPr>
              <a:t></a:t>
            </a:r>
            <a:r>
              <a:rPr lang="tr-TR" sz="2000"/>
              <a:t> iken toplam direnç değeri de 2</a:t>
            </a:r>
            <a:r>
              <a:rPr lang="tr-TR" sz="2000">
                <a:sym typeface="Symbol" pitchFamily="18" charset="2"/>
              </a:rPr>
              <a:t></a:t>
            </a:r>
            <a:r>
              <a:rPr lang="tr-TR" sz="2000"/>
              <a:t>’dur.</a:t>
            </a:r>
          </a:p>
          <a:p>
            <a:pPr marL="87313" indent="3175"/>
            <a:r>
              <a:rPr lang="tr-TR" sz="2000"/>
              <a:t>Bazen paralel bağlı dirençler farklı şekillerde karşımıza çıkabilir. Bu dirençlerin paralel bağlı olduğunu anlamak aslında çok kolaydır. Eğer dirençlerin her iki ucu da ortak bağlanmış ise dirençler paralel bağlıdır. Aşağıdaki şekillerde değişik paralel bağlantıları görebilirsiniz.	</a:t>
            </a:r>
            <a:r>
              <a:rPr lang="tr-TR" sz="2200"/>
              <a:t>		         </a:t>
            </a:r>
          </a:p>
          <a:p>
            <a:pPr marL="87313" indent="3175">
              <a:buFont typeface="Arial" charset="0"/>
              <a:buNone/>
            </a:pPr>
            <a:r>
              <a:rPr lang="tr-TR" sz="2200"/>
              <a:t>			</a:t>
            </a:r>
          </a:p>
        </p:txBody>
      </p:sp>
      <p:sp>
        <p:nvSpPr>
          <p:cNvPr id="96275" name="1 Başlık"/>
          <p:cNvSpPr>
            <a:spLocks/>
          </p:cNvSpPr>
          <p:nvPr/>
        </p:nvSpPr>
        <p:spPr bwMode="auto">
          <a:xfrm>
            <a:off x="179388" y="260350"/>
            <a:ext cx="8518525"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1. PARALEL DİRENÇLER</a:t>
            </a:r>
            <a:r>
              <a:rPr lang="tr-TR" sz="3000">
                <a:latin typeface="Calibri" pitchFamily="34" charset="0"/>
              </a:rPr>
              <a:t> </a:t>
            </a:r>
          </a:p>
        </p:txBody>
      </p:sp>
      <p:sp>
        <p:nvSpPr>
          <p:cNvPr id="96276"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96277" name="Rectangle 12"/>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96278" name="Rectangle 7"/>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sp>
        <p:nvSpPr>
          <p:cNvPr id="96279" name="Rectangle 8"/>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sp>
        <p:nvSpPr>
          <p:cNvPr id="96280" name="Rectangle 9"/>
          <p:cNvSpPr>
            <a:spLocks noChangeArrowheads="1"/>
          </p:cNvSpPr>
          <p:nvPr/>
        </p:nvSpPr>
        <p:spPr bwMode="auto">
          <a:xfrm>
            <a:off x="0" y="2185988"/>
            <a:ext cx="9144000" cy="0"/>
          </a:xfrm>
          <a:prstGeom prst="rect">
            <a:avLst/>
          </a:prstGeom>
          <a:noFill/>
          <a:ln w="9525">
            <a:noFill/>
            <a:miter lim="800000"/>
            <a:headEnd/>
            <a:tailEnd/>
          </a:ln>
        </p:spPr>
        <p:txBody>
          <a:bodyPr wrap="none" anchor="ctr">
            <a:spAutoFit/>
          </a:bodyPr>
          <a:lstStyle/>
          <a:p>
            <a:endParaRPr lang="tr-TR"/>
          </a:p>
        </p:txBody>
      </p:sp>
      <p:sp>
        <p:nvSpPr>
          <p:cNvPr id="96281" name="Rectangle 11"/>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96282" name="Rectangle 13"/>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96283" name="Rectangle 17"/>
          <p:cNvSpPr>
            <a:spLocks noChangeArrowheads="1"/>
          </p:cNvSpPr>
          <p:nvPr/>
        </p:nvSpPr>
        <p:spPr bwMode="auto">
          <a:xfrm>
            <a:off x="0" y="2528888"/>
            <a:ext cx="9144000" cy="0"/>
          </a:xfrm>
          <a:prstGeom prst="rect">
            <a:avLst/>
          </a:prstGeom>
          <a:noFill/>
          <a:ln w="9525">
            <a:noFill/>
            <a:miter lim="800000"/>
            <a:headEnd/>
            <a:tailEnd/>
          </a:ln>
        </p:spPr>
        <p:txBody>
          <a:bodyPr wrap="none" anchor="ctr">
            <a:spAutoFit/>
          </a:bodyPr>
          <a:lstStyle/>
          <a:p>
            <a:endParaRPr lang="tr-TR"/>
          </a:p>
        </p:txBody>
      </p:sp>
      <p:graphicFrame>
        <p:nvGraphicFramePr>
          <p:cNvPr id="96272" name="Object 16"/>
          <p:cNvGraphicFramePr>
            <a:graphicFrameLocks noChangeAspect="1"/>
          </p:cNvGraphicFramePr>
          <p:nvPr/>
        </p:nvGraphicFramePr>
        <p:xfrm>
          <a:off x="395288" y="3859213"/>
          <a:ext cx="8353425" cy="2449512"/>
        </p:xfrm>
        <a:graphic>
          <a:graphicData uri="http://schemas.openxmlformats.org/presentationml/2006/ole">
            <mc:AlternateContent xmlns:mc="http://schemas.openxmlformats.org/markup-compatibility/2006">
              <mc:Choice xmlns:v="urn:schemas-microsoft-com:vml" Requires="v">
                <p:oleObj spid="_x0000_s96277" name="Visio" r:id="rId3" imgW="7119360" imgH="1890360" progId="Visio.Drawing.11">
                  <p:embed/>
                </p:oleObj>
              </mc:Choice>
              <mc:Fallback>
                <p:oleObj name="Visio" r:id="rId3" imgW="7119360" imgH="1890360" progId="Visio.Drawing.11">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859213"/>
                        <a:ext cx="8353425" cy="2449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01" name="2 İçerik Yer Tutucusu"/>
          <p:cNvSpPr>
            <a:spLocks noGrp="1"/>
          </p:cNvSpPr>
          <p:nvPr>
            <p:ph idx="4294967295"/>
          </p:nvPr>
        </p:nvSpPr>
        <p:spPr>
          <a:xfrm>
            <a:off x="0" y="1125538"/>
            <a:ext cx="8856663" cy="5399087"/>
          </a:xfrm>
        </p:spPr>
        <p:txBody>
          <a:bodyPr/>
          <a:lstStyle/>
          <a:p>
            <a:pPr marL="87313" indent="3175">
              <a:buFont typeface="Arial" charset="0"/>
              <a:buNone/>
            </a:pPr>
            <a:r>
              <a:rPr lang="tr-TR" sz="2200" b="1"/>
              <a:t>Paralel Koldaki Dirençler Eşitse:</a:t>
            </a:r>
            <a:endParaRPr lang="tr-TR" sz="2200"/>
          </a:p>
          <a:p>
            <a:pPr marL="87313" indent="3175">
              <a:buFont typeface="Arial" charset="0"/>
              <a:buNone/>
            </a:pPr>
            <a:r>
              <a:rPr lang="tr-TR" sz="2200"/>
              <a:t>Bir paralel direnç bağlantısında kollardaki direnç değerleri birbirine eşitse toplam direnci bulmak için bir koldaki direnç değeri kol sayısına bölünür.</a:t>
            </a:r>
          </a:p>
          <a:p>
            <a:pPr marL="87313" indent="3175">
              <a:buFont typeface="Arial" charset="0"/>
              <a:buNone/>
            </a:pPr>
            <a:endParaRPr lang="tr-TR" sz="2200"/>
          </a:p>
          <a:p>
            <a:pPr marL="87313" indent="3175">
              <a:buFont typeface="Arial" charset="0"/>
              <a:buNone/>
            </a:pPr>
            <a:endParaRPr lang="tr-TR" sz="2200"/>
          </a:p>
          <a:p>
            <a:pPr marL="87313" indent="3175">
              <a:buFont typeface="Arial" charset="0"/>
              <a:buNone/>
            </a:pPr>
            <a:endParaRPr lang="tr-TR" sz="2200"/>
          </a:p>
          <a:p>
            <a:pPr marL="87313" indent="3175">
              <a:buFont typeface="Arial" charset="0"/>
              <a:buNone/>
            </a:pPr>
            <a:endParaRPr lang="tr-TR" sz="2200"/>
          </a:p>
          <a:p>
            <a:pPr marL="87313" indent="3175">
              <a:buFont typeface="Arial" charset="0"/>
              <a:buNone/>
            </a:pPr>
            <a:r>
              <a:rPr lang="tr-TR" sz="2000" b="1"/>
              <a:t>ÖRNEK-2:</a:t>
            </a:r>
            <a:endParaRPr lang="tr-TR" sz="2000"/>
          </a:p>
          <a:p>
            <a:pPr marL="87313" indent="3175">
              <a:buFont typeface="Arial" charset="0"/>
              <a:buNone/>
            </a:pPr>
            <a:r>
              <a:rPr lang="tr-TR" sz="2000"/>
              <a:t>Aşağıdaki şekilde A-B arasındaki eşdeğer direnci bulunuz.	</a:t>
            </a:r>
            <a:r>
              <a:rPr lang="tr-TR" sz="2200"/>
              <a:t>         </a:t>
            </a:r>
          </a:p>
          <a:p>
            <a:pPr marL="87313" indent="3175">
              <a:buFont typeface="Arial" charset="0"/>
              <a:buNone/>
            </a:pPr>
            <a:r>
              <a:rPr lang="tr-TR" sz="2200"/>
              <a:t>			</a:t>
            </a:r>
          </a:p>
        </p:txBody>
      </p:sp>
      <p:sp>
        <p:nvSpPr>
          <p:cNvPr id="97303" name="1 Başlık"/>
          <p:cNvSpPr>
            <a:spLocks/>
          </p:cNvSpPr>
          <p:nvPr/>
        </p:nvSpPr>
        <p:spPr bwMode="auto">
          <a:xfrm>
            <a:off x="230188" y="115888"/>
            <a:ext cx="8518525"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1. PARALEL DİRENÇLER</a:t>
            </a:r>
            <a:r>
              <a:rPr lang="tr-TR" sz="3000">
                <a:latin typeface="Calibri" pitchFamily="34" charset="0"/>
              </a:rPr>
              <a:t> </a:t>
            </a:r>
          </a:p>
        </p:txBody>
      </p:sp>
      <p:sp>
        <p:nvSpPr>
          <p:cNvPr id="97304"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97305" name="Rectangle 12"/>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97306" name="Rectangle 7"/>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sp>
        <p:nvSpPr>
          <p:cNvPr id="97307" name="Rectangle 8"/>
          <p:cNvSpPr>
            <a:spLocks noChangeArrowheads="1"/>
          </p:cNvSpPr>
          <p:nvPr/>
        </p:nvSpPr>
        <p:spPr bwMode="auto">
          <a:xfrm>
            <a:off x="0" y="3141663"/>
            <a:ext cx="9144000" cy="0"/>
          </a:xfrm>
          <a:prstGeom prst="rect">
            <a:avLst/>
          </a:prstGeom>
          <a:noFill/>
          <a:ln w="9525">
            <a:noFill/>
            <a:miter lim="800000"/>
            <a:headEnd/>
            <a:tailEnd/>
          </a:ln>
        </p:spPr>
        <p:txBody>
          <a:bodyPr wrap="none" anchor="ctr">
            <a:spAutoFit/>
          </a:bodyPr>
          <a:lstStyle/>
          <a:p>
            <a:endParaRPr lang="tr-TR"/>
          </a:p>
        </p:txBody>
      </p:sp>
      <p:sp>
        <p:nvSpPr>
          <p:cNvPr id="97308" name="Rectangle 9"/>
          <p:cNvSpPr>
            <a:spLocks noChangeArrowheads="1"/>
          </p:cNvSpPr>
          <p:nvPr/>
        </p:nvSpPr>
        <p:spPr bwMode="auto">
          <a:xfrm>
            <a:off x="0" y="2185988"/>
            <a:ext cx="9144000" cy="0"/>
          </a:xfrm>
          <a:prstGeom prst="rect">
            <a:avLst/>
          </a:prstGeom>
          <a:noFill/>
          <a:ln w="9525">
            <a:noFill/>
            <a:miter lim="800000"/>
            <a:headEnd/>
            <a:tailEnd/>
          </a:ln>
        </p:spPr>
        <p:txBody>
          <a:bodyPr wrap="none" anchor="ctr">
            <a:spAutoFit/>
          </a:bodyPr>
          <a:lstStyle/>
          <a:p>
            <a:endParaRPr lang="tr-TR"/>
          </a:p>
        </p:txBody>
      </p:sp>
      <p:sp>
        <p:nvSpPr>
          <p:cNvPr id="97309" name="Rectangle 10"/>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97310" name="Rectangle 11"/>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97311" name="Rectangle 12"/>
          <p:cNvSpPr>
            <a:spLocks noChangeArrowheads="1"/>
          </p:cNvSpPr>
          <p:nvPr/>
        </p:nvSpPr>
        <p:spPr bwMode="auto">
          <a:xfrm>
            <a:off x="0" y="2528888"/>
            <a:ext cx="9144000" cy="0"/>
          </a:xfrm>
          <a:prstGeom prst="rect">
            <a:avLst/>
          </a:prstGeom>
          <a:noFill/>
          <a:ln w="9525">
            <a:noFill/>
            <a:miter lim="800000"/>
            <a:headEnd/>
            <a:tailEnd/>
          </a:ln>
        </p:spPr>
        <p:txBody>
          <a:bodyPr wrap="none" anchor="ctr">
            <a:spAutoFit/>
          </a:bodyPr>
          <a:lstStyle/>
          <a:p>
            <a:endParaRPr lang="tr-TR"/>
          </a:p>
        </p:txBody>
      </p:sp>
      <p:sp>
        <p:nvSpPr>
          <p:cNvPr id="97312" name="Rectangle 15"/>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tr-TR"/>
          </a:p>
        </p:txBody>
      </p:sp>
      <p:graphicFrame>
        <p:nvGraphicFramePr>
          <p:cNvPr id="97294" name="Object 14"/>
          <p:cNvGraphicFramePr>
            <a:graphicFrameLocks noChangeAspect="1"/>
          </p:cNvGraphicFramePr>
          <p:nvPr/>
        </p:nvGraphicFramePr>
        <p:xfrm>
          <a:off x="1258888" y="2708275"/>
          <a:ext cx="1152525" cy="868363"/>
        </p:xfrm>
        <a:graphic>
          <a:graphicData uri="http://schemas.openxmlformats.org/presentationml/2006/ole">
            <mc:AlternateContent xmlns:mc="http://schemas.openxmlformats.org/markup-compatibility/2006">
              <mc:Choice xmlns:v="urn:schemas-microsoft-com:vml" Requires="v">
                <p:oleObj spid="_x0000_s97313" name="Denklem" r:id="rId3" imgW="444307" imgH="330057" progId="Equation.3">
                  <p:embed/>
                </p:oleObj>
              </mc:Choice>
              <mc:Fallback>
                <p:oleObj name="Denklem" r:id="rId3" imgW="444307" imgH="330057" progId="Equation.3">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2708275"/>
                        <a:ext cx="1152525"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7313" name="Text Box 16"/>
          <p:cNvSpPr txBox="1">
            <a:spLocks noChangeArrowheads="1"/>
          </p:cNvSpPr>
          <p:nvPr/>
        </p:nvSpPr>
        <p:spPr bwMode="auto">
          <a:xfrm>
            <a:off x="4067175" y="2492375"/>
            <a:ext cx="4465638" cy="1296988"/>
          </a:xfrm>
          <a:prstGeom prst="rect">
            <a:avLst/>
          </a:prstGeom>
          <a:solidFill>
            <a:srgbClr val="FFFFFF"/>
          </a:solidFill>
          <a:ln w="9525">
            <a:noFill/>
            <a:miter lim="800000"/>
            <a:headEnd/>
            <a:tailEnd/>
          </a:ln>
        </p:spPr>
        <p:txBody>
          <a:bodyPr/>
          <a:lstStyle/>
          <a:p>
            <a:pPr algn="just"/>
            <a:r>
              <a:rPr lang="tr-TR" sz="2000">
                <a:latin typeface="Calibri" pitchFamily="34" charset="0"/>
              </a:rPr>
              <a:t>Burada; </a:t>
            </a:r>
          </a:p>
          <a:p>
            <a:pPr algn="just"/>
            <a:r>
              <a:rPr lang="tr-TR" sz="2000">
                <a:latin typeface="Calibri" pitchFamily="34" charset="0"/>
              </a:rPr>
              <a:t>n: Direnç sayısı (paralel kol sayısı)</a:t>
            </a:r>
          </a:p>
          <a:p>
            <a:pPr algn="just"/>
            <a:r>
              <a:rPr lang="tr-TR" sz="2000">
                <a:latin typeface="Calibri" pitchFamily="34" charset="0"/>
              </a:rPr>
              <a:t>R: Bir direncin değeri</a:t>
            </a:r>
          </a:p>
          <a:p>
            <a:pPr algn="just"/>
            <a:r>
              <a:rPr lang="tr-TR" sz="2000">
                <a:latin typeface="Calibri" pitchFamily="34" charset="0"/>
              </a:rPr>
              <a:t>R</a:t>
            </a:r>
            <a:r>
              <a:rPr lang="tr-TR" sz="2000" baseline="-25000">
                <a:latin typeface="Calibri" pitchFamily="34" charset="0"/>
              </a:rPr>
              <a:t>T</a:t>
            </a:r>
            <a:r>
              <a:rPr lang="tr-TR" sz="2000">
                <a:latin typeface="Calibri" pitchFamily="34" charset="0"/>
              </a:rPr>
              <a:t>: Toplam direnç</a:t>
            </a:r>
          </a:p>
        </p:txBody>
      </p:sp>
      <p:sp>
        <p:nvSpPr>
          <p:cNvPr id="97314" name="Rectangle 18"/>
          <p:cNvSpPr>
            <a:spLocks noChangeArrowheads="1"/>
          </p:cNvSpPr>
          <p:nvPr/>
        </p:nvSpPr>
        <p:spPr bwMode="auto">
          <a:xfrm>
            <a:off x="0" y="2805113"/>
            <a:ext cx="9144000" cy="0"/>
          </a:xfrm>
          <a:prstGeom prst="rect">
            <a:avLst/>
          </a:prstGeom>
          <a:noFill/>
          <a:ln w="9525">
            <a:noFill/>
            <a:miter lim="800000"/>
            <a:headEnd/>
            <a:tailEnd/>
          </a:ln>
        </p:spPr>
        <p:txBody>
          <a:bodyPr wrap="none" anchor="ctr">
            <a:spAutoFit/>
          </a:bodyPr>
          <a:lstStyle/>
          <a:p>
            <a:endParaRPr lang="tr-TR"/>
          </a:p>
        </p:txBody>
      </p:sp>
      <p:graphicFrame>
        <p:nvGraphicFramePr>
          <p:cNvPr id="97297" name="Object 17"/>
          <p:cNvGraphicFramePr>
            <a:graphicFrameLocks noChangeAspect="1"/>
          </p:cNvGraphicFramePr>
          <p:nvPr/>
        </p:nvGraphicFramePr>
        <p:xfrm>
          <a:off x="323850" y="4941888"/>
          <a:ext cx="3200400" cy="1247775"/>
        </p:xfrm>
        <a:graphic>
          <a:graphicData uri="http://schemas.openxmlformats.org/presentationml/2006/ole">
            <mc:AlternateContent xmlns:mc="http://schemas.openxmlformats.org/markup-compatibility/2006">
              <mc:Choice xmlns:v="urn:schemas-microsoft-com:vml" Requires="v">
                <p:oleObj spid="_x0000_s97314" name="Visio" r:id="rId5" imgW="2481120" imgH="885960" progId="Visio.Drawing.11">
                  <p:embed/>
                </p:oleObj>
              </mc:Choice>
              <mc:Fallback>
                <p:oleObj name="Visio" r:id="rId5" imgW="2481120" imgH="885960" progId="Visio.Drawing.11">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4941888"/>
                        <a:ext cx="3200400" cy="1247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7315" name="Text Box 19"/>
          <p:cNvSpPr txBox="1">
            <a:spLocks noChangeArrowheads="1"/>
          </p:cNvSpPr>
          <p:nvPr/>
        </p:nvSpPr>
        <p:spPr bwMode="auto">
          <a:xfrm>
            <a:off x="4572000" y="4797425"/>
            <a:ext cx="3887788" cy="1727200"/>
          </a:xfrm>
          <a:prstGeom prst="rect">
            <a:avLst/>
          </a:prstGeom>
          <a:solidFill>
            <a:srgbClr val="FFFFFF"/>
          </a:solidFill>
          <a:ln w="9525">
            <a:noFill/>
            <a:miter lim="800000"/>
            <a:headEnd/>
            <a:tailEnd/>
          </a:ln>
        </p:spPr>
        <p:txBody>
          <a:bodyPr/>
          <a:lstStyle/>
          <a:p>
            <a:pPr>
              <a:spcAft>
                <a:spcPct val="40000"/>
              </a:spcAft>
            </a:pPr>
            <a:r>
              <a:rPr lang="tr-TR" sz="2000">
                <a:latin typeface="Calibri" pitchFamily="34" charset="0"/>
              </a:rPr>
              <a:t>ÇÖZÜM:</a:t>
            </a:r>
          </a:p>
          <a:p>
            <a:r>
              <a:rPr lang="tr-TR" sz="2000">
                <a:latin typeface="Calibri" pitchFamily="34" charset="0"/>
              </a:rPr>
              <a:t>R= 120</a:t>
            </a:r>
            <a:r>
              <a:rPr lang="tr-TR" sz="2000">
                <a:latin typeface="Calibri" pitchFamily="34" charset="0"/>
                <a:sym typeface="Symbol" pitchFamily="18" charset="2"/>
              </a:rPr>
              <a:t></a:t>
            </a:r>
            <a:r>
              <a:rPr lang="tr-TR" sz="2000">
                <a:latin typeface="Calibri" pitchFamily="34" charset="0"/>
              </a:rPr>
              <a:t>, n=4 olduğuna göre</a:t>
            </a:r>
          </a:p>
          <a:p>
            <a:endParaRPr lang="tr-TR" sz="2000">
              <a:latin typeface="Calibri" pitchFamily="34" charset="0"/>
            </a:endParaRPr>
          </a:p>
          <a:p>
            <a:endParaRPr lang="tr-TR">
              <a:latin typeface="Calibri" pitchFamily="34" charset="0"/>
            </a:endParaRPr>
          </a:p>
        </p:txBody>
      </p:sp>
      <p:sp>
        <p:nvSpPr>
          <p:cNvPr id="97316" name="Rectangle 21"/>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tr-TR"/>
          </a:p>
        </p:txBody>
      </p:sp>
      <p:graphicFrame>
        <p:nvGraphicFramePr>
          <p:cNvPr id="97300" name="Object 20"/>
          <p:cNvGraphicFramePr>
            <a:graphicFrameLocks noChangeAspect="1"/>
          </p:cNvGraphicFramePr>
          <p:nvPr/>
        </p:nvGraphicFramePr>
        <p:xfrm>
          <a:off x="5291138" y="5734050"/>
          <a:ext cx="2449512" cy="647700"/>
        </p:xfrm>
        <a:graphic>
          <a:graphicData uri="http://schemas.openxmlformats.org/presentationml/2006/ole">
            <mc:AlternateContent xmlns:mc="http://schemas.openxmlformats.org/markup-compatibility/2006">
              <mc:Choice xmlns:v="urn:schemas-microsoft-com:vml" Requires="v">
                <p:oleObj spid="_x0000_s97315" name="Denklem" r:id="rId7" imgW="1257300" imgH="330200" progId="Equation.3">
                  <p:embed/>
                </p:oleObj>
              </mc:Choice>
              <mc:Fallback>
                <p:oleObj name="Denklem" r:id="rId7" imgW="1257300" imgH="330200" progId="Equation.3">
                  <p:embed/>
                  <p:pic>
                    <p:nvPicPr>
                      <p:cNvPr id="0"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1138" y="5734050"/>
                        <a:ext cx="2449512"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28" name="2 İçerik Yer Tutucusu"/>
          <p:cNvSpPr>
            <a:spLocks noGrp="1"/>
          </p:cNvSpPr>
          <p:nvPr>
            <p:ph idx="4294967295"/>
          </p:nvPr>
        </p:nvSpPr>
        <p:spPr>
          <a:xfrm>
            <a:off x="0" y="1052513"/>
            <a:ext cx="8856663" cy="5472112"/>
          </a:xfrm>
        </p:spPr>
        <p:txBody>
          <a:bodyPr/>
          <a:lstStyle/>
          <a:p>
            <a:pPr marL="87313" indent="3175">
              <a:buFont typeface="Arial" charset="0"/>
              <a:buNone/>
            </a:pPr>
            <a:r>
              <a:rPr lang="tr-TR" sz="2200" b="1"/>
              <a:t>ÖRNEK-2:</a:t>
            </a:r>
            <a:endParaRPr lang="tr-TR" sz="2200"/>
          </a:p>
          <a:p>
            <a:pPr marL="87313" indent="3175">
              <a:buFont typeface="Arial" charset="0"/>
              <a:buNone/>
            </a:pPr>
            <a:r>
              <a:rPr lang="tr-TR" sz="2200"/>
              <a:t>Aşağıdaki şekilde A-B arasındaki toplam direnci bulunuz.	         </a:t>
            </a:r>
          </a:p>
          <a:p>
            <a:pPr marL="87313" indent="3175">
              <a:buFont typeface="Arial" charset="0"/>
              <a:buNone/>
            </a:pPr>
            <a:r>
              <a:rPr lang="tr-TR" sz="2200"/>
              <a:t>			</a:t>
            </a:r>
          </a:p>
        </p:txBody>
      </p:sp>
      <p:sp>
        <p:nvSpPr>
          <p:cNvPr id="98330" name="1 Başlık"/>
          <p:cNvSpPr>
            <a:spLocks/>
          </p:cNvSpPr>
          <p:nvPr/>
        </p:nvSpPr>
        <p:spPr bwMode="auto">
          <a:xfrm>
            <a:off x="230188" y="115888"/>
            <a:ext cx="8518525"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1. PARALEL DİRENÇLER</a:t>
            </a:r>
            <a:r>
              <a:rPr lang="tr-TR" sz="3000">
                <a:latin typeface="Calibri" pitchFamily="34" charset="0"/>
              </a:rPr>
              <a:t> </a:t>
            </a:r>
          </a:p>
        </p:txBody>
      </p:sp>
      <p:sp>
        <p:nvSpPr>
          <p:cNvPr id="98331"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98332" name="Rectangle 12"/>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98333" name="Rectangle 7"/>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sp>
        <p:nvSpPr>
          <p:cNvPr id="98334" name="Rectangle 8"/>
          <p:cNvSpPr>
            <a:spLocks noChangeArrowheads="1"/>
          </p:cNvSpPr>
          <p:nvPr/>
        </p:nvSpPr>
        <p:spPr bwMode="auto">
          <a:xfrm>
            <a:off x="0" y="3141663"/>
            <a:ext cx="9144000" cy="0"/>
          </a:xfrm>
          <a:prstGeom prst="rect">
            <a:avLst/>
          </a:prstGeom>
          <a:noFill/>
          <a:ln w="9525">
            <a:noFill/>
            <a:miter lim="800000"/>
            <a:headEnd/>
            <a:tailEnd/>
          </a:ln>
        </p:spPr>
        <p:txBody>
          <a:bodyPr wrap="none" anchor="ctr">
            <a:spAutoFit/>
          </a:bodyPr>
          <a:lstStyle/>
          <a:p>
            <a:endParaRPr lang="tr-TR"/>
          </a:p>
        </p:txBody>
      </p:sp>
      <p:sp>
        <p:nvSpPr>
          <p:cNvPr id="98335" name="Rectangle 9"/>
          <p:cNvSpPr>
            <a:spLocks noChangeArrowheads="1"/>
          </p:cNvSpPr>
          <p:nvPr/>
        </p:nvSpPr>
        <p:spPr bwMode="auto">
          <a:xfrm>
            <a:off x="0" y="2185988"/>
            <a:ext cx="9144000" cy="0"/>
          </a:xfrm>
          <a:prstGeom prst="rect">
            <a:avLst/>
          </a:prstGeom>
          <a:noFill/>
          <a:ln w="9525">
            <a:noFill/>
            <a:miter lim="800000"/>
            <a:headEnd/>
            <a:tailEnd/>
          </a:ln>
        </p:spPr>
        <p:txBody>
          <a:bodyPr wrap="none" anchor="ctr">
            <a:spAutoFit/>
          </a:bodyPr>
          <a:lstStyle/>
          <a:p>
            <a:endParaRPr lang="tr-TR"/>
          </a:p>
        </p:txBody>
      </p:sp>
      <p:sp>
        <p:nvSpPr>
          <p:cNvPr id="98336" name="Rectangle 10"/>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98337" name="Rectangle 11"/>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98338" name="Rectangle 12"/>
          <p:cNvSpPr>
            <a:spLocks noChangeArrowheads="1"/>
          </p:cNvSpPr>
          <p:nvPr/>
        </p:nvSpPr>
        <p:spPr bwMode="auto">
          <a:xfrm>
            <a:off x="0" y="2528888"/>
            <a:ext cx="9144000" cy="0"/>
          </a:xfrm>
          <a:prstGeom prst="rect">
            <a:avLst/>
          </a:prstGeom>
          <a:noFill/>
          <a:ln w="9525">
            <a:noFill/>
            <a:miter lim="800000"/>
            <a:headEnd/>
            <a:tailEnd/>
          </a:ln>
        </p:spPr>
        <p:txBody>
          <a:bodyPr wrap="none" anchor="ctr">
            <a:spAutoFit/>
          </a:bodyPr>
          <a:lstStyle/>
          <a:p>
            <a:endParaRPr lang="tr-TR"/>
          </a:p>
        </p:txBody>
      </p:sp>
      <p:sp>
        <p:nvSpPr>
          <p:cNvPr id="98339" name="Rectangle 13"/>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tr-TR"/>
          </a:p>
        </p:txBody>
      </p:sp>
      <p:sp>
        <p:nvSpPr>
          <p:cNvPr id="98340" name="Rectangle 16"/>
          <p:cNvSpPr>
            <a:spLocks noChangeArrowheads="1"/>
          </p:cNvSpPr>
          <p:nvPr/>
        </p:nvSpPr>
        <p:spPr bwMode="auto">
          <a:xfrm>
            <a:off x="0" y="2805113"/>
            <a:ext cx="9144000" cy="0"/>
          </a:xfrm>
          <a:prstGeom prst="rect">
            <a:avLst/>
          </a:prstGeom>
          <a:noFill/>
          <a:ln w="9525">
            <a:noFill/>
            <a:miter lim="800000"/>
            <a:headEnd/>
            <a:tailEnd/>
          </a:ln>
        </p:spPr>
        <p:txBody>
          <a:bodyPr wrap="none" anchor="ctr">
            <a:spAutoFit/>
          </a:bodyPr>
          <a:lstStyle/>
          <a:p>
            <a:endParaRPr lang="tr-TR"/>
          </a:p>
        </p:txBody>
      </p:sp>
      <p:sp>
        <p:nvSpPr>
          <p:cNvPr id="98341" name="Rectangle 19"/>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tr-TR"/>
          </a:p>
        </p:txBody>
      </p:sp>
      <p:sp>
        <p:nvSpPr>
          <p:cNvPr id="98342" name="Rectangle 22"/>
          <p:cNvSpPr>
            <a:spLocks noChangeArrowheads="1"/>
          </p:cNvSpPr>
          <p:nvPr/>
        </p:nvSpPr>
        <p:spPr bwMode="auto">
          <a:xfrm>
            <a:off x="0" y="2809875"/>
            <a:ext cx="9144000" cy="0"/>
          </a:xfrm>
          <a:prstGeom prst="rect">
            <a:avLst/>
          </a:prstGeom>
          <a:noFill/>
          <a:ln w="9525">
            <a:noFill/>
            <a:miter lim="800000"/>
            <a:headEnd/>
            <a:tailEnd/>
          </a:ln>
        </p:spPr>
        <p:txBody>
          <a:bodyPr wrap="none" anchor="ctr">
            <a:spAutoFit/>
          </a:bodyPr>
          <a:lstStyle/>
          <a:p>
            <a:endParaRPr lang="tr-TR"/>
          </a:p>
        </p:txBody>
      </p:sp>
      <p:graphicFrame>
        <p:nvGraphicFramePr>
          <p:cNvPr id="98325" name="Object 21"/>
          <p:cNvGraphicFramePr>
            <a:graphicFrameLocks noChangeAspect="1"/>
          </p:cNvGraphicFramePr>
          <p:nvPr/>
        </p:nvGraphicFramePr>
        <p:xfrm>
          <a:off x="323850" y="2060575"/>
          <a:ext cx="2735263" cy="1411288"/>
        </p:xfrm>
        <a:graphic>
          <a:graphicData uri="http://schemas.openxmlformats.org/presentationml/2006/ole">
            <mc:AlternateContent xmlns:mc="http://schemas.openxmlformats.org/markup-compatibility/2006">
              <mc:Choice xmlns:v="urn:schemas-microsoft-com:vml" Requires="v">
                <p:oleObj spid="_x0000_s98336" name="Visio" r:id="rId3" imgW="2023920" imgH="885960" progId="Visio.Drawing.11">
                  <p:embed/>
                </p:oleObj>
              </mc:Choice>
              <mc:Fallback>
                <p:oleObj name="Visio" r:id="rId3" imgW="2023920" imgH="885960" progId="Visio.Drawing.11">
                  <p:embed/>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r="15596"/>
                      <a:stretch>
                        <a:fillRect/>
                      </a:stretch>
                    </p:blipFill>
                    <p:spPr bwMode="auto">
                      <a:xfrm>
                        <a:off x="323850" y="2060575"/>
                        <a:ext cx="2735263" cy="1411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8343" name="Rectangle 24"/>
          <p:cNvSpPr>
            <a:spLocks noChangeArrowheads="1"/>
          </p:cNvSpPr>
          <p:nvPr/>
        </p:nvSpPr>
        <p:spPr bwMode="auto">
          <a:xfrm>
            <a:off x="0" y="2595563"/>
            <a:ext cx="9144000" cy="0"/>
          </a:xfrm>
          <a:prstGeom prst="rect">
            <a:avLst/>
          </a:prstGeom>
          <a:noFill/>
          <a:ln w="9525">
            <a:noFill/>
            <a:miter lim="800000"/>
            <a:headEnd/>
            <a:tailEnd/>
          </a:ln>
        </p:spPr>
        <p:txBody>
          <a:bodyPr wrap="none" anchor="ctr">
            <a:spAutoFit/>
          </a:bodyPr>
          <a:lstStyle/>
          <a:p>
            <a:endParaRPr lang="tr-TR"/>
          </a:p>
        </p:txBody>
      </p:sp>
      <p:graphicFrame>
        <p:nvGraphicFramePr>
          <p:cNvPr id="98327" name="Object 23"/>
          <p:cNvGraphicFramePr>
            <a:graphicFrameLocks noChangeAspect="1"/>
          </p:cNvGraphicFramePr>
          <p:nvPr/>
        </p:nvGraphicFramePr>
        <p:xfrm>
          <a:off x="3708400" y="3500438"/>
          <a:ext cx="5113338" cy="2808287"/>
        </p:xfrm>
        <a:graphic>
          <a:graphicData uri="http://schemas.openxmlformats.org/presentationml/2006/ole">
            <mc:AlternateContent xmlns:mc="http://schemas.openxmlformats.org/markup-compatibility/2006">
              <mc:Choice xmlns:v="urn:schemas-microsoft-com:vml" Requires="v">
                <p:oleObj spid="_x0000_s98337" name="Denklem" r:id="rId5" imgW="3187700" imgH="1638300" progId="Equation.3">
                  <p:embed/>
                </p:oleObj>
              </mc:Choice>
              <mc:Fallback>
                <p:oleObj name="Denklem" r:id="rId5" imgW="3187700" imgH="1638300" progId="Equation.3">
                  <p:embed/>
                  <p:pic>
                    <p:nvPicPr>
                      <p:cNvPr id="0"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8400" y="3500438"/>
                        <a:ext cx="5113338" cy="2808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8344" name="Rectangle 25"/>
          <p:cNvSpPr>
            <a:spLocks noChangeArrowheads="1"/>
          </p:cNvSpPr>
          <p:nvPr/>
        </p:nvSpPr>
        <p:spPr bwMode="auto">
          <a:xfrm>
            <a:off x="3646488" y="2781300"/>
            <a:ext cx="1141412" cy="427038"/>
          </a:xfrm>
          <a:prstGeom prst="rect">
            <a:avLst/>
          </a:prstGeom>
          <a:noFill/>
          <a:ln w="9525">
            <a:noFill/>
            <a:miter lim="800000"/>
            <a:headEnd/>
            <a:tailEnd/>
          </a:ln>
        </p:spPr>
        <p:txBody>
          <a:bodyPr wrap="none" anchor="ctr">
            <a:spAutoFit/>
          </a:bodyPr>
          <a:lstStyle/>
          <a:p>
            <a:r>
              <a:rPr lang="tr-TR" sz="2200">
                <a:latin typeface="Calibri" pitchFamily="34" charset="0"/>
              </a:rPr>
              <a:t>ÇÖZÜM: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50" name="2 İçerik Yer Tutucusu"/>
          <p:cNvSpPr>
            <a:spLocks noGrp="1"/>
          </p:cNvSpPr>
          <p:nvPr>
            <p:ph idx="4294967295"/>
          </p:nvPr>
        </p:nvSpPr>
        <p:spPr>
          <a:xfrm>
            <a:off x="0" y="1052513"/>
            <a:ext cx="8856663" cy="5472112"/>
          </a:xfrm>
        </p:spPr>
        <p:txBody>
          <a:bodyPr/>
          <a:lstStyle/>
          <a:p>
            <a:pPr marL="87313" indent="3175" algn="just">
              <a:buFont typeface="Arial" charset="0"/>
              <a:buNone/>
            </a:pPr>
            <a:r>
              <a:rPr lang="tr-TR" sz="1800"/>
              <a:t>Paralel devrede her akım yoluna kol ismi verilir. Her koldan geçen akım koldaki dirençle ters orantılı olarak değişir. Ancak </a:t>
            </a:r>
            <a:r>
              <a:rPr lang="tr-TR" sz="1800" b="1"/>
              <a:t>paralel devrede her koldaki gerilim birbirine eşittir.</a:t>
            </a:r>
            <a:r>
              <a:rPr lang="tr-TR" sz="1800"/>
              <a:t> Bu durum aşağıdaki şekilde de kolaylıkla görülebiliyor. Şekil (a)’da sol kısımdaki A, B, C ve D noktaları elektriksel olarak aynı noktalardır. Aynı şekilde sağ kısımdaki E, F, G ve H noktaları da aynı noktalardır.</a:t>
            </a:r>
            <a:r>
              <a:rPr lang="tr-TR" sz="2000"/>
              <a:t> 	         		</a:t>
            </a:r>
          </a:p>
        </p:txBody>
      </p:sp>
      <p:sp>
        <p:nvSpPr>
          <p:cNvPr id="99352" name="1 Başlık"/>
          <p:cNvSpPr>
            <a:spLocks/>
          </p:cNvSpPr>
          <p:nvPr/>
        </p:nvSpPr>
        <p:spPr bwMode="auto">
          <a:xfrm>
            <a:off x="230188" y="115888"/>
            <a:ext cx="8518525"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2. PARALEL DEVREDE GERİLİM VE OHM KANUNU</a:t>
            </a:r>
            <a:r>
              <a:rPr lang="tr-TR" sz="3000">
                <a:latin typeface="Calibri" pitchFamily="34" charset="0"/>
              </a:rPr>
              <a:t> </a:t>
            </a:r>
          </a:p>
        </p:txBody>
      </p:sp>
      <p:sp>
        <p:nvSpPr>
          <p:cNvPr id="99353"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99354" name="Rectangle 12"/>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99355" name="Rectangle 7"/>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tr-TR"/>
          </a:p>
        </p:txBody>
      </p:sp>
      <p:sp>
        <p:nvSpPr>
          <p:cNvPr id="99356" name="Rectangle 8"/>
          <p:cNvSpPr>
            <a:spLocks noChangeArrowheads="1"/>
          </p:cNvSpPr>
          <p:nvPr/>
        </p:nvSpPr>
        <p:spPr bwMode="auto">
          <a:xfrm>
            <a:off x="0" y="3141663"/>
            <a:ext cx="9144000" cy="0"/>
          </a:xfrm>
          <a:prstGeom prst="rect">
            <a:avLst/>
          </a:prstGeom>
          <a:noFill/>
          <a:ln w="9525">
            <a:noFill/>
            <a:miter lim="800000"/>
            <a:headEnd/>
            <a:tailEnd/>
          </a:ln>
        </p:spPr>
        <p:txBody>
          <a:bodyPr wrap="none" anchor="ctr">
            <a:spAutoFit/>
          </a:bodyPr>
          <a:lstStyle/>
          <a:p>
            <a:endParaRPr lang="tr-TR"/>
          </a:p>
        </p:txBody>
      </p:sp>
      <p:sp>
        <p:nvSpPr>
          <p:cNvPr id="99357" name="Rectangle 9"/>
          <p:cNvSpPr>
            <a:spLocks noChangeArrowheads="1"/>
          </p:cNvSpPr>
          <p:nvPr/>
        </p:nvSpPr>
        <p:spPr bwMode="auto">
          <a:xfrm>
            <a:off x="0" y="2205038"/>
            <a:ext cx="9144000" cy="0"/>
          </a:xfrm>
          <a:prstGeom prst="rect">
            <a:avLst/>
          </a:prstGeom>
          <a:noFill/>
          <a:ln w="9525">
            <a:noFill/>
            <a:miter lim="800000"/>
            <a:headEnd/>
            <a:tailEnd/>
          </a:ln>
        </p:spPr>
        <p:txBody>
          <a:bodyPr wrap="none" anchor="ctr">
            <a:spAutoFit/>
          </a:bodyPr>
          <a:lstStyle/>
          <a:p>
            <a:endParaRPr lang="tr-TR"/>
          </a:p>
        </p:txBody>
      </p:sp>
      <p:sp>
        <p:nvSpPr>
          <p:cNvPr id="99358" name="Rectangle 10"/>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99359" name="Rectangle 11"/>
          <p:cNvSpPr>
            <a:spLocks noChangeArrowheads="1"/>
          </p:cNvSpPr>
          <p:nvPr/>
        </p:nvSpPr>
        <p:spPr bwMode="auto">
          <a:xfrm>
            <a:off x="0" y="3238500"/>
            <a:ext cx="9144000" cy="0"/>
          </a:xfrm>
          <a:prstGeom prst="rect">
            <a:avLst/>
          </a:prstGeom>
          <a:noFill/>
          <a:ln w="9525">
            <a:noFill/>
            <a:miter lim="800000"/>
            <a:headEnd/>
            <a:tailEnd/>
          </a:ln>
        </p:spPr>
        <p:txBody>
          <a:bodyPr wrap="none" anchor="ctr">
            <a:spAutoFit/>
          </a:bodyPr>
          <a:lstStyle/>
          <a:p>
            <a:endParaRPr lang="tr-TR"/>
          </a:p>
        </p:txBody>
      </p:sp>
      <p:sp>
        <p:nvSpPr>
          <p:cNvPr id="99360" name="Rectangle 12"/>
          <p:cNvSpPr>
            <a:spLocks noChangeArrowheads="1"/>
          </p:cNvSpPr>
          <p:nvPr/>
        </p:nvSpPr>
        <p:spPr bwMode="auto">
          <a:xfrm>
            <a:off x="0" y="2528888"/>
            <a:ext cx="9144000" cy="0"/>
          </a:xfrm>
          <a:prstGeom prst="rect">
            <a:avLst/>
          </a:prstGeom>
          <a:noFill/>
          <a:ln w="9525">
            <a:noFill/>
            <a:miter lim="800000"/>
            <a:headEnd/>
            <a:tailEnd/>
          </a:ln>
        </p:spPr>
        <p:txBody>
          <a:bodyPr wrap="none" anchor="ctr">
            <a:spAutoFit/>
          </a:bodyPr>
          <a:lstStyle/>
          <a:p>
            <a:endParaRPr lang="tr-TR"/>
          </a:p>
        </p:txBody>
      </p:sp>
      <p:sp>
        <p:nvSpPr>
          <p:cNvPr id="99361" name="Rectangle 13"/>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tr-TR"/>
          </a:p>
        </p:txBody>
      </p:sp>
      <p:sp>
        <p:nvSpPr>
          <p:cNvPr id="99362" name="Rectangle 14"/>
          <p:cNvSpPr>
            <a:spLocks noChangeArrowheads="1"/>
          </p:cNvSpPr>
          <p:nvPr/>
        </p:nvSpPr>
        <p:spPr bwMode="auto">
          <a:xfrm>
            <a:off x="0" y="2805113"/>
            <a:ext cx="9144000" cy="0"/>
          </a:xfrm>
          <a:prstGeom prst="rect">
            <a:avLst/>
          </a:prstGeom>
          <a:noFill/>
          <a:ln w="9525">
            <a:noFill/>
            <a:miter lim="800000"/>
            <a:headEnd/>
            <a:tailEnd/>
          </a:ln>
        </p:spPr>
        <p:txBody>
          <a:bodyPr wrap="none" anchor="ctr">
            <a:spAutoFit/>
          </a:bodyPr>
          <a:lstStyle/>
          <a:p>
            <a:endParaRPr lang="tr-TR"/>
          </a:p>
        </p:txBody>
      </p:sp>
      <p:sp>
        <p:nvSpPr>
          <p:cNvPr id="99363" name="Rectangle 15"/>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tr-TR"/>
          </a:p>
        </p:txBody>
      </p:sp>
      <p:sp>
        <p:nvSpPr>
          <p:cNvPr id="99364" name="Rectangle 16"/>
          <p:cNvSpPr>
            <a:spLocks noChangeArrowheads="1"/>
          </p:cNvSpPr>
          <p:nvPr/>
        </p:nvSpPr>
        <p:spPr bwMode="auto">
          <a:xfrm>
            <a:off x="0" y="2809875"/>
            <a:ext cx="9144000" cy="0"/>
          </a:xfrm>
          <a:prstGeom prst="rect">
            <a:avLst/>
          </a:prstGeom>
          <a:noFill/>
          <a:ln w="9525">
            <a:noFill/>
            <a:miter lim="800000"/>
            <a:headEnd/>
            <a:tailEnd/>
          </a:ln>
        </p:spPr>
        <p:txBody>
          <a:bodyPr wrap="none" anchor="ctr">
            <a:spAutoFit/>
          </a:bodyPr>
          <a:lstStyle/>
          <a:p>
            <a:endParaRPr lang="tr-TR"/>
          </a:p>
        </p:txBody>
      </p:sp>
      <p:sp>
        <p:nvSpPr>
          <p:cNvPr id="99365" name="Rectangle 18"/>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99366" name="Rectangle 22"/>
          <p:cNvSpPr>
            <a:spLocks noChangeArrowheads="1"/>
          </p:cNvSpPr>
          <p:nvPr/>
        </p:nvSpPr>
        <p:spPr bwMode="auto">
          <a:xfrm>
            <a:off x="0" y="1419225"/>
            <a:ext cx="9144000" cy="0"/>
          </a:xfrm>
          <a:prstGeom prst="rect">
            <a:avLst/>
          </a:prstGeom>
          <a:noFill/>
          <a:ln w="9525">
            <a:noFill/>
            <a:miter lim="800000"/>
            <a:headEnd/>
            <a:tailEnd/>
          </a:ln>
        </p:spPr>
        <p:txBody>
          <a:bodyPr wrap="none" anchor="ctr">
            <a:spAutoFit/>
          </a:bodyPr>
          <a:lstStyle/>
          <a:p>
            <a:endParaRPr lang="tr-TR"/>
          </a:p>
        </p:txBody>
      </p:sp>
      <p:graphicFrame>
        <p:nvGraphicFramePr>
          <p:cNvPr id="99349" name="Object 21"/>
          <p:cNvGraphicFramePr>
            <a:graphicFrameLocks noChangeAspect="1"/>
          </p:cNvGraphicFramePr>
          <p:nvPr/>
        </p:nvGraphicFramePr>
        <p:xfrm>
          <a:off x="1547813" y="2276475"/>
          <a:ext cx="5400675" cy="4379913"/>
        </p:xfrm>
        <a:graphic>
          <a:graphicData uri="http://schemas.openxmlformats.org/presentationml/2006/ole">
            <mc:AlternateContent xmlns:mc="http://schemas.openxmlformats.org/markup-compatibility/2006">
              <mc:Choice xmlns:v="urn:schemas-microsoft-com:vml" Requires="v">
                <p:oleObj spid="_x0000_s99354" name="Visio" r:id="rId3" imgW="6301800" imgH="5787360" progId="Visio.Drawing.11">
                  <p:embed/>
                </p:oleObj>
              </mc:Choice>
              <mc:Fallback>
                <p:oleObj name="Visio" r:id="rId3" imgW="6301800" imgH="5787360" progId="Visio.Drawing.11">
                  <p:embed/>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b="-734"/>
                      <a:stretch>
                        <a:fillRect/>
                      </a:stretch>
                    </p:blipFill>
                    <p:spPr bwMode="auto">
                      <a:xfrm>
                        <a:off x="1547813" y="2276475"/>
                        <a:ext cx="5400675" cy="4379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10046PHOTO" val="/9j/4AAQSkZJRgABAQAAAQABAAD/2wBDAAMCAgMCAgMDAwMEAwMEBQgFBQQEBQoHBwYIDAoMDAsKCwsNDhIQDQ4RDgsLEBYQERMUFRUVDA8XGBYUGBIUFRT/2wBDAQMEBAUEBQkFBQkUDQsNFBQUFBQUFBQUFBQUFBQUFBQUFBQUFBQUFBQUFBQUFBQUFBQUFBQUFBQUFBQUFBQUFBT/wAARCACWAH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QCuO9J0xTuuRSHGOa6CBDjAzTGOe3404kDHHNRSypEju7BEUbmZmACgDqT2GATk9KABmABJIUKMkk4AHr7D3rwP4q/t0fBb4PXkljrXjGC+1KM/PZaNGbyRDjoxT5FPsWz61+d/7fP7cupfGvxXN4K8B3lxH4K0+cxC4tHZW1eUEZkOOsYIIQdx83cY+dPCn7OnifxYi3N4GskblY2Xc3Xv2FZV6tHDRUq07X6dTopUKtd2pxufplrf/AAV5+D+mrIbXQvFOoOCAirBBGHBHXJlOOeMHnvXJXn/BZvwTHHm1+HeuTNg8S6hCg/RWr4gvf2SNUZFaKWQEEbtyA8cfrVJv2WNSiYiSaUjAGUTPb/GuFZpgX9p/czo/s3FL7P5H394O/wCCwvgHV9VMOu+Cdb0OwYgLd2tzFeMp4+9HiM475Uk+1fYnwk+O/gP456OdR8EeJbPXI0/1tvGxS5gP/TSFsOn1IwexNfhk/wCzJq8ErESt5WcqNhz/APXqrD4M8cfCXVIdd0C9vLS7tmDJdWMrQzoAc9VI49q2hjcLWaUJ6+ZnLBV4K8on9C6kNjmncV8G/sL/APBQ1fi/qFl8PviI8dj4xdRHpurH5ItTYf8ALKQfwT8cEcPg8BuD94hs9ua7NnqcjQ4fWngZpoI4/lTqZNh2ABRSZziigZHQSaUAY7/jSE0AMbqK+Rv+Clvxmuvhf8AZdE0uYwar4umbS1kQ4aO1C7rgj/eUrHkdPMNfXLGvy+/4Km6tNrPx08DeHw4aC00YTiIckPNcOCfrtiXj2oVk7vZa/caxjzSSPFP2WPgJBeWA8VarHvmnYi2Rl4VQfvfU/wAq+rrLwtBZxgJEMAdhUfwx0OPTvCthbxrtSOJQBjHavR9M0FrwgKCR9K/PsVUniq7lLVs/Q8JSp0KK7I4j+yotpHlgd8YqhceG43bIQD8K9JvvDL2znIx+FUW0cnoPxrGNCV7SR389N6o8vvtBRAQUGPpXMap4ct7pXSSIEHgjHWvb5fDRulII5FcrrnhdrRmJHvW3sJwXMc8nTndHwP8AtD/Ds+CtXtNf0rzLZDKpkMLFSjg5VwR0OcHI5BGa/Tb/AIJ4/tZ3P7QfgG60DxNc/aPG/h2NPtFy3Bv7VjtjnP8AtqRsf1O1v4uPlr41+EY9e8I39u6Bi0bFcjODjr/KvPf+CY+r3nhr9rbRtPDZGo2l9YXCg4AXyWlz7/NCvBr67Lq/t6LjLeP5HxWYUFTq3XX8z9pF5p47VEnSpB0r0zxR38VFHtRQAlMY0UjdKAGNX5Yf8FHZYJP2u/DcakRtHotkJnxyWM05H14IFfqe/wDkV+YH/BQLTrZP2v8AwveyxrHBd6JaKs7EFHdJ5VOPcAqD6HFRJ8sJPyf5HVh1epE9Y8AKZ9KtMggbR+eK9h0JEtLcsACxHevOPC9nFZ6VBsBwFH8qwfGH7R/hrwG8sF3cmRoR8/krvIP936459K+MoJRnzM+3k701FnrWq3vmEgjGaxcjdnGRXjuj/tceEvFV1DbxLdQySsFUzRAD8cE4/GvV4tUt5rVJgcKwzmu+8W2r6jj8KsXftAQ8AVla3El1AxIw2MVwXxB+OWifD4v/AGizgqMgKuSw+leZJ+2R4a1o7bS21Jju2sslqVx756H1qrc0XbYylKMZLU6j4g2irptyCA3ymvBv2ArEH9uPQQgBSM6hJhv9m0m59jlhXv8Ad6hb+LNCaeIFopVJyRgjjofQ15p/wT00Dyf2z9XuZIt0Om6XfmSdx8sDMyRrubopO4gZwTz710ZbaMpeh5WZO6TP1nT7tSD65qJTgVIuBXuny44jJopRz1ooAZj/APXSHpSrQRkCgDlPihcala/DvxNNoyNJqsen3DWqp94yBDjHvX5yfGf4bH4ifCTw3rIsHvdQa7tobi5t8q8SyHDSkDodxUZGCpOT6j9QpI9ygf5NfGvj7T38N+KNT0a0QxWNtrMrmOLokcqrLHkehZmHpxXmY68YqUeh9Tk3LVjOi1rvfy2OBtfG2oeDrxPDWrWNxdSlAtjqECkJfJg8k4Kq4CsWGcjaTggjPK6te+INZh1H+zfDujQJbwvNAt9D50123/PMFiFUn5jlsDOBjnj3WwgS7tBE4DKrCQKegYdD9eetZuo6DBkj7OOeTtXg180nOM07XR78sOpJq58y+Eb3xPPYafqGtaVp9hqVxcmFtNa3jiKJjhwyfcGeMEHjJ9K9oX4paJb6XLay2erS3drvinFvpszrFIhKuu8LtJDKwyuQccGtGDwRpcGpJdvbK9yp3RqV4B//AF1L/wAIdaaFoJtbeJAhkeWQxrgM7uzscduWY1rG85uUY2Lp4flsmzwLxV4hn8Ya3ZrpjRR6bdmVRd3SMpygYbdpwVHmDbkkdz05PNeCtc+ItzaahfXmkwWMdjKYorO6s0DTjcQNvzNwFCnPAJJAPevcD4H0lLH7LJBGYPNaaMqoBQsckfmSc/4VtWnh62t7cRpDuyMbvWtIPkunHU4p4Zyad2eS3XjbVNF0KCKHQ5JLy7byoYbWFyomI6MBu2p1O48AA9O6fDP4baj4Wh8d3WqztPayX63Fs5JCO5iJeTb0JBJGSOB0xkivbF0i3toQwiUPjggc1RisDrmpRaI4xDf3Nva+gO+UKw/75LVtRc/hfUcaCU1KWyPsX4D6jfax8HPB15qXmG9l0yFpDIMMflwCfqADXoAH51Vs7WKwtYraBFiggVY441GAqgYA9hwBVsdq+lirJI+FqyU5ylFWTbdvmKPpRR/hRWhkJTWpR1NB5HFADSD+teB/G/QrfT/FB1VrRWOo2ohMxXjcmeM9jgg178RmqGoaZaatbGG9tYbuLIby50Drkex71lVpqrFxZ24TE/VqvtErrZnyTYzGF1OMYwMCtLUr1LWzMgALEcVY8d6P/YXinULVFCIkpKADA2HkfhgisGZfPQb/ALgHIr53ldK8Wfd0qqqxjM5m3mu7i7uL+4ST7NGDtEalmPuB3PsK0B4o02TSojJ5sZc8rcKY2IPQbTyD9adqPjDTdJXyCjFgPuxxs5xx/dB71x2p/EKz8+YNomrO8YBUiwfEhJ/hz+eT2q6cXbQ6E5T+GJntfnWftsdrDdwSW7lN1xC0auf9jP3h7iuh8FanLc2pju1IdTj5qxrbxxaSzpHLp97bPIePPtXUZ+uMD8a6OCRJ4zNEoHGeBiplZSTMnUadpIk1GUecAp4zXU/Bzw7B4i+KOiK8O82bNfMW6BUHH6lRXEgPc3aRJkuzYA7knt+tfaPgjwHpHg6wi+w2EFrevAi3Nwq/PKwAzk+mcnA4ruoU+eXN2PFx2LVGLit2mkdTTx700dadXsHxw6ijt60UANHvRxjimlQ2Qc49iRSnpn+VAARmmNTjjnNNJHPagDyv41eDxqFkms26ZltwEnwOSmeG/AnH0rw2S4SNGQkgng19ZeJIVudCv4WAIkhZMN054z+tfI/inTJ9LvpYpUKPGdrA+vr9O9ePjaeqmup9Fl+JfK6b6fkT2VjD5T+UoG4c47/41m3fhpriUyGVgv8AdU44rPm8Tf2RCS3TFc1f/GS3gJDvjBwR0riimj24Yqx019YxwR5c7yP73JrKe/jt4yqkD2rkJfigmrylYiSPpSJeT3jg4ODzVOKauzmniruyPZPgbo0fif4h6ck+DFbk3TKRkHYAQPpuK19jrz718s/stWZtPEtze3K48+3a2gY/3shj/wCg4r6kUivZw0eWmnbc+ZxlX2lXfYkGKcOtMB9KeD/Kuo4RfaikPWigBuccmgnIJzTTnHXNZOq+ILfTUIB82fsinp9aaTk7ITdjVdwgJJAAHU8CuT8QfEXTtHhZbcnUb3kJbwA4J926Ae9ULq7vb22eed2JcZWEcKB6e5+tYKaWkcgQpunuCQWPULjn8MV0wpRT94xc30E8K+KtU8Y6tO91KPs1sSpji4Qvwce4Axyeaf8AEHwFD4qtTJBiK+QfLIRw3+y3t79qPhNpwtvDs8wjZA95OELjBdQ5w30IHf0rsiATjtTrU4TbhbQ0pTnTaknqfH/inwrc2UstpdwNDKB91h/nI9xXlHiDwYwlOEGCehHFfoB4l8F6d4qsjDdw5ODslQ4dD6g9j7dD3FfPnjj4fnwlqkFpeT20q3ZItCZFWWYDr+6J3Ejrlcj6dK+er4OcHzQ1R9BQxdOtpP3ZfgfPWj+E3hnBCY57CvR/CnhOXV70W1vGcLjz5yMrCP6sey9e/SvSfD3wevb90mvreTTtPADMzrtmkH91VPT6t0HQGvQYvDtnoVikFpAttAgJWNemT1JPc55yeTXRg8DKpLmqbfmc+MxkKK5Yay79jI0u2Hhq0s0sMxNaENG3U5Hc+ua7Lwn8cIr2Q2mt24tZ0ba08AzH9SvUD3Ga5htrjBHB44ri9Q06W38ZW6KhMVxA+WU9wR/Q19U6FOcbNbHy8K01J3d7n1XY6hb6jAs9rPHcQnkPG24H/PpVtSD3r5k0u/vdFumezuZbOYHkxtgH2I7/AI16R4Z+LEse2HXYxtyALuFcY/3l/qPyrz6mFnDWOp1xrxloeqkiiqlpew39vHPbSpPC4yrxtkEetFcZvc5TU9eubq1klYfZbXB2oDhn+p9PYVR020W+tDclt5Oct0xVC/nfWNRa3iBNvHnpyCcV0ek2yR2BtExuUAHHrXfpCOhz/E9SX7GDApcjaByT0FZ1jYG7u7i5PCBTFGMYwK09Sl+RLaM57HHeriW4trVEA7A8VN7K/ctLoZHhy3FlAbDaFEagr7j/ACRWjLCd2FGD04qgbgrqcMilViViJGP90g/lzg1w3xI1bxX4rV9E8IudCsnVhfeIZlIlRcfctk67j/z0OMDpzg0rOTG7HmPxy/bg8KfCvxovgvS2i1rxFGwOolZCsNkM/wCq8wK4M/fBBVQPnIJwPl7xd4K1Xx94suPHHwm8canrHioB7p9F166Ca3ECPnNpPuKTIMkYjICjjPOK725/YZ8FabbXM7yXt3rJZnW/kmJkVueQMgE85wc5PU185/Ffwrr3wM16xjlv7S6ElyDZ3mm3QJlkDYU+UrebDKDxngg8KxrCpCad4u/ke1gVh6lPlb5Zrq9U/J9jrfg7+214q+F+vXGneJ7u91bTkd0utP1UuJreQHLsu4F43ByWXkMMkKGAz9m/Cn9oHwh+0L4a/tbwpfl5YgDe6Xc4S7smPaRM8r2DrlT2PUD55+EHhvT/AI46Rb/EXxPY2d5r+oWx0+a9jCmSeGKQqplCgKsxwFYgAkKpwM4rsfCH7NHhzTPFw8UeHTceGdbif5J7B9gK91ZR8rKw6g8HvXdQp8kE2/keRjZxrVHaKi1o7bXR9ERwEkDsT6c0Q6St1rPnEBhCNvPbjp+tO0+Se18pNTEW48faYAQjfUfwn8x79q1tD2zwNKqtmV2Yk8cZ/wDrCuqU9NDy4waZk+KNCCwx3KDAPDY6H3rOsI1njCMAQeuec/416JdWaXdi8DrkMCOe1eYmZ9N1sw3A2IW2jHABFa05OUbdjKcWma2mavqXgbUQtrK32WU5ET5KN7Y7H3HNFT+JYfN0+CdeYlIz3x70VHs6c9ZLUvnnHS53GjWqadaCZwN7Asc+lS+HpJPP1GdxiIkCNuxz2rL8RakLS1hjBwWjIGOvWtu2jNnp1paZ+cKCwP8AeP8AnFefruzuXYsWcZluA7Dv1rWuD8gwO2KrWkPlDJHarUmGjI9qzk7s1WhhXkyafavIV+cnIHqaoxqYtLYtzIwLN7k1HrcxuL+KDkgHJHarGoHbZOAcADGKeyJe55L8QPE1j4N0LVtc1Jwllp8DXEvOMgD7v1JwPqa+GfiDaWnhP4YeJ9U8X20Wo/FLxoj3Ukd0pY+HrSb95CiAYIunARsZGxNucDCyfV/x617StC0carrLxXFpp863FvpEy5S/uoxmLzR3giYrI4H3mESfxc/DWheFfFf7SfxIvbO2v2Qys99rGuXpBjsYGJZ5pG4G9sMQOBleyISuFWbTtH5nuYGhH2brVdIp/e+iR6f+xZ43lPge40+5AS3vtRmNjIU2edOkERuQD34Kt/30O1fYvhmVEtgDknPOOtfnz8TfGFhZ+PPh34X+FaSf2doF1b2+ivJnffzSSjzbqTgE+cxHJAJQbsAPtH3x4ekEhbYQV8xhwcjg4/mMV20qiqQPMxtNwnzPRy1+89DMSzwoBw2MgitXQ8z2xZgQ6HDZ61l6exM8QA52/Wtq2At4p8DBbt7+tPyPO8y8p+XI6e9cH8RNJLWz3SDDYByB0I712kLkRjJyag1ayTUrCWBgMsvHsa3pvllcymuZHGeEtRHiDQZbZzmRVwc9jRXLeD9QOgfEabSZDsS6iLoCf4h1FFayTuZnpWof6d8R9JsJAPKiiecjscdBXc6XEtzLLPJ8zgnrRRXDU2Xod0fiNBpMA8frS5/dk+1FFYM1OPA87VpHbselT6yxjspT12iiiqluhdD83/2ntVvvF/xRTQrV1iLC2t4vOYhC8uGBbGcKC/Ye/PFR/tF3dt+zx4Hl+Ffh2NxDB5E3iHUWAEmsXk0YkAb0t1ULlP4iEU/Kp8workq/D8z6+j78qFOXw2vY82/ZY0p31jxd8U7spfXXg6NVsbafLebqNyfKilc/88035OOTk8cCvrD9kXxBL4g8AeXO8sr2l9cW5llOWkxJncfc78n3oorbD/F8jzMy1cr90fTNimy+AH8K8Vp6gxgtSc5OR0/Giiu6G58vLYSIHyozuNWnO0cE9qKKszR4R8az/wAIx448I65D986jDA6r1ZZG2n/0L9KKKK9COyJP/9k="/>
  <p:tag name="MMPROD_10046LOGO" val="/9j/4AAQSkZJRgABAQAAAQABAAD/2wBDAAMCAgMCAgMDAwMEAwMEBQgFBQQEBQoHBwYIDAoMDAsKCwsNDhIQDQ4RDgsLEBYQERMUFRUVDA8XGBYUGBIUFRT/2wBDAQMEBAUEBQkFBQkUDQsNFBQUFBQUFBQUFBQUFBQUFBQUFBQUFBQUFBQUFBQUFBQUFBQUFBQUFBQUFBQUFBQUFBT/wAARCACUAJ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qKaZLeNpJGEaKMlmOAK5m+8ZoJRFZR+ZkgGV+B+AoA6onFZtz4h061JD3SFh2T5j+lXp/8Aj3l/3T/KvKRxQB3EnjewUfKk0n0UD+Zpn/Cc2mf9RNj8P8a4qigDuk8aWEg5E0Z/2kz/ACNaNprNjfELBco7HoucH8jXmlaPh7/kOWX/AF0/oaAPSqKz9Zu5LHS7ieLHmRrkZGR1rK0vxhBckJdL9mfpvzlD/hQB0tFNBDDIOQe4p1ABRRRQAUUUUAFFFFABWfqurwaTB5kpyx+5GOrGl1XU4tJtGnkOeyp3Y+led39/NqVy087bnPQDoo9BQBPq2tXOry7pmxGD8sS/dX/E1Tg/10f+8P50ynwf66P/AHh/OgD1Of8A495f90/yrykdK9WuP9RN/un+VeUjpQAUUUUAFaPh7/kOWX/XT+hrOrR8Pf8AIcsv+un9DQB2vib/AJAd5/uf1Fec16N4m/5Ad5/uf1Fec0Aa+i+IrjSXCEma2zzGTyPp/hXc2N7DqFus0Lh42/Mex968vq/pGsS6TcCRMtE3+sj7MP8AGgD0yiobW6jvLdJom3RuMg1NQAUUUUAMpkkixIzuwVFGSScACn15H8fvFjaXocGi27lJr4lpSOohU8j8TgfQGvMx+Mhl+HliJ6qK27vsTKShFyZra5qrates+SIU+WNT6ev1NZtcF4F8c/aRHpupSfvuFhnY/f8ARWPr6HvXe1OW5lh8yoKtRenVdU+zJhNVFdBXKeK/Gy6RcxWFkwe+aRQ7jkRAkf8Aj3t2qDxt44Gjh7GxYNfEYeQciH/7L+VedaNZ3OraxawwI087yqx5565JJ/rXyGd8QuFVYHBO8m7Nrp5I56tez5Ibn2FqchGl3LqcMIWIPodprwnwT40TX4FtboiPUUX6CUDuPf1Fe8X8Jk06ZF+80TKPyNfGksF1o98Y5A9tdQN9CpHQj/GujPc0xOU1KFaKvB6SXR7dej3KrVJU5Ra2PfqK5XwX40TxBELW6Ij1FB9BKPUe/qK6qvrMFj6GOoRr0ZXT/DyfaxvGSmuZBWDpnjZJvH2jaXYMHj+0YnnHIPyn5V/qa5fxz478zzNO0yT5PuzXCnr6qp9PU1n/AAk0+e88faQ0MRaOGXzJGHRRtPWvisx4hdXHU8Dgnf3kpSXqrpf5nNKveahA+hPidfzab4E1a5t32TxxBlbGcHcK828LeKbfxNZ7lxFdRj97Dnp7j1FekfE6wm1PwLq9vbp5kzw/IucZOQcV8rWN7daPfLPA7QXMTY5H5gj+la5znFfKMdSm03SkrNed915jq1ZU5p9D3yisTwt4pt/EtnuXEV1GP3sGenuPUVsySJDE8kjiONBuZ2OAB6mvssPjKOIorEU5Xg9bnTGSkuZbG/4X1sabcGCdwttKfvMcBG9fxrvOCc18meNfGr69I1paM0enKevQyn1Pt6Cve/hF4sfxX4PtppyWu7Y/ZpmP8TKBhvxBH45rxcFn2Hx+MnhKWvKrp9Hbe3oZQrRnNxR3VFFFfUG4zGOteO/FRdO1mK9l1GQRRW+VhmHLIRx8vrk54716prWqRaNpN3fzNtit4mlY4zwBmvkrxV4quPE975j5jtkJ8qHPT3PqTXx3EWaUMDhnRnFSlNWSe3r8jmr1IwjZ9TEPH+NenWl54pX4fNfras+OI7k/63yRwZNvcAkDP49s1J8JfhQ3iR4tW1aIrpSndDAwwbgjuf8AY/n9K9/8hFu4o1RRGIWUADgDK8Yr5PhzJcU6M68pOCmmlbd36vy7GFCjKzle1z4vZy5LElmY5LE5JPrXsXw803TrTS4J7GQXEsxHnTEYbdn7uO2PT8ar/Fv4SHSDNrWiwk2Jy89rGOYj3ZR/d9R2+nTz7wl4hufD2rQyQHfFI6rLET8rjI/UeteTgE+H805cbC99FLsn1Xcyh+5qe+j7An5gk/3T/Kvnz4jabp0+k/a7mQQXkY2wuBlpD/cI7j37V77ezCKymkxkLGzY9cCvjzXtfufEN811cNgDiOMH5Y19B/jX3PFGYUMNhPYyhzyqXST2XmdeImoxs1uUYpngkSWNzHIh3KynBBr0fxVeeJYfBdjc3Vm1pHcjFxOv3gp+5uH8G7n/AOtmt/4Q/CUyPDrmuQ/KMPa2jj8ncfyH4mvY57K31CS8tbmJJYJIkR43GQwO7givAyLIcX9TqSlUcOdWSX5v1MqNGXI9bXPjWNUMiB22ISAzAZwO5x3r6C+HmnWGmy6amnFZLd2DecOTIcHkn+navOvif8Lp/BN19stQ82jSthHPLQE/wN7eh/D6s+D/AIiudP8AF2m2APm2lzNgxk/cbafmH5c15eSVP7FzF4bGU/elZKXVX2t5PuZUf3VTlmj6O8S/8gS7/wBz+or53+KGm6dF5V2riLUZDgxKP9av94+mPXvXu/xC1Q6L4N1S9EYleKLcFJwCcgf1r5QvLy61rUGmmZ7i6mYAADJJPRQP0Ar6ji3H0qdFYNw5pz1Xl5+p04iaUeS2rF0m7u7LUYJbAv8Aa9wWNUGSxP8ADjvnpiu3+JsmvWttYx3tt9jsp0Bfym3KZR95GPbHp+PNejfCj4UJ4bhj1XVI1k1V1zHGeRbg9v8Ae9T26Cu71DQbPxJpV3YX8SzwTO4KnqOeCD2I7GuDLOH8Y8snCdRxcrNR6fP1Ip0J+zabtc+R9KitZ9Rt472VoLVnAkkUZIH+e9fSnw/aDTJksrVVS0kj/dqh4yOQffIzzXhfxB+H954F1MxyAy6dKT9nusfe/wBlvRh+vUVf+G/j1vD2pWdteuWsRKuyQ8mHnn/gP8q8rh7GQyXFzwuNp8spO3N1Xl6PujGhNUpOM1Y+p6KajblBor9p3PUOJ+MNx9n+HOtMOCY1j/76ZR/WvJvhL8KH8USx6rqsbJpSHMULcG4I/wDZP517Z43i0qfw5MNbJGmeZEZucD/WLjdj+HOM+2a2rVYo4I1gCrCFAQIBtC44xjtXyeLyiljsxjWrtOMIr3e7vu/IwlSU580ugy4ubfSLPe+2OFAFVVGPoAK4t/FF42pi7XhF+UQ9tvp9fel8VNenUSLniMf6nb93H+PrWLX1UIqKtE3PTNPv4NXtBJGcqeGQ9VPoa8O+J/wkOkagmtaLCTYmVWuLWMf6o7hllH931Hb6dO78Nm8GoqLTkf8ALUN93b716EQG4PSvJzHLaGY0+WqtVs+qZFSmpqzKOqD/AIlF1/1wb/0E14p8IPhKZzb67rkOIxh7W1cdfSRx6eg/E17yQCMH8qMY6cVnicroYutSrVlfkvZdL6av7hSpqUlJ9ClquqQ6PbGSQ8nhEHVjXG23ii6i1NrqQ70k4eIdNvbHuKr6612dRk+2ffH3QPu7e232rOr3ErGh6S6WfiDTHR0S4tJ0KsjjIIPUEV4qPhfP4L+JuiXVorzaPLd/I/UwEq3yN7eh/rXoPg83v20iD/j2/wCW277v4e9dxXjY7LKGOcZzVpRaafXR3t6ESgpWb6HG/FqN5fh/rCIhd2iCqqjJJLDAA9a5n4RfClfDyJq+rRhtTYZiiPItwf8A2Y9/TpXq7KCBxnnODUF4JxaSfZQvn7fk39M1FXK6GIxkMXV1cVZLonfcXs0587M3X/ECaXGYosPdMOF7KPU/4VhaD4me0maK8cyQyNu8w9UJ7/SsK5MrXEhn3efuO/f1z71HXuGh6Jr2iWXifTJbK8iWe2mXn+jA9iOoNfL3xD8A33gPUWR901g5Jtrojhv9lvRh+vUV9IeDDdm2cSf8eg/1Rbrnvj2qbxjZ6TeeHr1Na8saaIy0zyHAQD+IHsR2x3r5XPMmoZjT9o2ozjtL9GY1KSqLzL+gXButEsJycmSBGJ+qg0Unh6OGPQ9PW3ZntxbxiMyD5iu0YJ98Yor6TDpqlFPsjVbGN8ULI3/gHW4lGT9mZwP935v6V5D8JPiy2gvDo+sTFtNYhYJ3PMB/un/Y/l9On0BeW6XtrLbyDKSoUYeoIwf518i+L/CN14Q1WW0nG+EOyxTY4cA9PY+1fn/Ek8Xga9PMMPtFWl2te9mcldyg1OJ9bXtlb6vZmN8OjDKup6ehBrim8NXi6kLNVyG+YS/w7fX/AOtXm/wm+LL6JJDo+sTFtOYhYLhzzAf7rH+5/L6dPfhIGvYnUgqYWIIPB5WvqMpzahmlD2tPRrddU/8ALzN6dRVFdDdN06HSbQRRfVnPVj6mvHvid8XSb5dC0Oc/61Y7m8Q+4yiH+Z/AVB8W/i75hn0TQ5ztGUubtD19UQ/zP4CvK/DGh3OuavbwWqcK6s7n7qLkcmvkM4z+dWusDgNZN2bX5L9Wc9Ss78lM+vNUb/iU3PY+S3/oJryX4Q/Fz+0RDomty4vMBLe6kP8ArvRGP970Pf69fXL638+xljzgtGy59MivjnVtIutCvWtbpNkicqw6MOzA125/j8XllShiaSvBXUuzvayfmXXnKm1JbH2Hq2kw6xbeXINrDlJB1U1xdr4au59Ra1dfLCcvL2A9R65rm/hH8W/7S8rRdalxecJb3Tn/AF3ojH+96Hv9evq5lW3ubuV3VY1jQlmOAAN2STX1OAzKhmOHVek9Oq6p9mbQmpx5kPt7e30iyKriKGMFmZjj6kmvJJ/iy/iX4iaRpelSNHpK3JEsydbggH8kz+fWuV+K3xWfxRLJpelStHpKnEko4NyR/wCye3frWT8IdGudS8babcxpi3tpd0kh6fdOAPevisdn9TF46ngsDrHmXM11s1dLyOadZzmoQPePipcy2fgHVp4JXgmjjV0kjOGUhlwQawvhV8Vo/F8C6fqLLDrEa/RZwP4l9/UfiOOnTfEbS21nwXqlpG6pJLDhWbpnIPP5V8oyR3eiajg+ZaXtu+QynDIw6EH+tb55mOKynHU8RFN0nGzXRtP8HYqtUlSkmtj638QeHl1NDNCAl0o69nHof8aw9A8NyX85kukaO3jbBU8FyO30rL+FPxUi8Wwrp+oMsWrxr9FnUfxL7+o/Hp07i41W20TT7q8vJlgtoXdnkc4AGa+xwmYUMXh1iacvd/Lvc6IzjKPMifUNRtNE0+W6upEtrWBNzO3Cqo/z0r5o+I3xEu/iDqiWtvvh0tZAsFv0MjE4Dv788Dt9aj+JHxLuvHV/5UW6DSYmzDAeC5/vv7+g7VY+E3gebxD4isbuYGOwt5RLkj/WlTnA9sgZNfm2Y5vXznFLA4FPkvq+/dvskcU6jqS5IbH0zY2iwWNvB1WONVH4DFFWQNoAFFfq8IKMUj0BN351ynifwBY+KhOt1IyxzAZVVGQwH3gexrq/vH2oqalONaDpzV09Gn1E0mrM8Ruv2edOslDz+IpIEzgNJEgyfTJNdMPANzpfhRtIl8WSwWh/dpNJEiukZ6xhi3Q4+uMiq3x80+51LwxYxWtrLdyLeoxSKMuQNj8kAdKytT0LWtJ1631fxNZHxTYYUKlojEWT+og6OPfrXxDw2GwOInSo0GlZJyTdrPe9n09DnUYxk0o/mRr+zfZyIrJrszKRkEQqQR+ddZ4a+G2maNZi1sb3eYnHnMApYv8A7WDwfaneNfFt9aaVbQ+H7Ke91PUFCW5ELBIAeN75GFx6HHv0riNP0LxH8Obm21ix028uo2UDVommWVrlicmRVUk7hk/5JrWFPB5ZiFLDUG1b3pK7sn2/NjShCXuxPar27gt4T9omSBG43SMFH615/rPw60TxfZG1/tVJZk5jkiKF0P4Hp7VmfG2GXxH4U0aWwtLi5WS7WTYIGLKCjfeXGR75rI8U+C7/AE/V9NubyxjbSopA5u/D1n5VyjcYDgEnb9M1147Gyqynh3R56aSu+jT6+VipN6xtdFv/AIZtthgjXLgH/riv+NdHqfgG88S+H00qTxTLLFCRFPJHEu+Xb0WQhu2eR34zU3jvxXqcOnWun+HLSe71XUVxFcCJhHbof42YjAPXAPTv78dp2ka78L7+11O00u+n0+VVj1KAyrM8shPMyqpJzk/071wSoYHB1PY0KMnFpKTTdknttvbr2I5YwdlHTruLc/s9aZYbWufEMkKE4zJGi59gSa7vwx4S0jSjbLpl9FLFb8iOMq2fckHr71y3xstptc0zw7PZ209xF9sErFbdnKLt6suM/gfpWJfaVcReKNE1DR7OXVriCXDwQ6c9hGq/3mkwAfocilS9hleJlHC0FZWV7ttp72vd6AuWEmoxPWPFerWdhYrb3Pns90wiRLWIyyZPfaOccda4Px/8O9GvH09by5uop5pPKjvIbfcqe0h6AfX3qf4oaXejxj4V1mOxnurGzcm4e3jMjRjIOdo5xVX4r6gPHWg2mlaJZ3t9dtcpIc2ckaIoDAlmdQB1Fd+Or+3p1qNaCdrcqe70T06ly95NNf8ABKY+AdnpLwXR8TTWcqOGim8tUIbqMHPWt/xn8PH8SWlrHqnig29tEMlRAkaSSHq7Zbk+3aq3xv0u8vfDGjw2tpJdTR3kZKxRl8YRuTjtms7UtD1nR/EVvq3iexPiiyIAQ2qMy2T+og/iHv1/GvN9hh8M54WGHfJpd3dters76EcsY3io6adwsv2ctPE0Usmszzw5DFBGoDj0yDXpWg+F7fQCfJfK7BGi7QoQeg/StKyuIru2imiJMbrlcqVOPoeR9KtZzX1WAy3CYFN4aCjfd73+bNY04w+FD6KKK9g0CiiigBmK5rXdbms/E+gaZC2xb0zvI+AcrGgO3npncOR6V0rcfSuS8fyaTYWNvqeqW13Ito5KXNjuEkGRgnKkEKeh7etebi3JUm4u1mm23ZWT1B6K5nN4+k02w8VXNxAboaPc7FAIQyIQrADjjG7GT1q1YfEay1PWdO06CB/PukmM0cvyS2zRhTtdCM87uD09M1xI+JHw+XSbzTvs969tektcb0dnmbjlnLbieB3qzJ8WvAsurwaoba5F/AhiS4EBDbSMEHnkfWvmP7UhFr/aI20ur36u+voYe0X8yOgsPH9xB4en1W6tmureDUpba4dSFMEKyFfMwB8wXjPfHNaTeOFkbXJLa1NzY6VAXa6EoCyyhSxjXjsMZbPU4xXG2Pxb8Dadp9xYwwXX2a4eSSWJ7dmDmQkvnJ75PFR2fxV8BaZoJ0a3guodNaN4mgEDcq2d2TnOTk85qo5pRsksRHbXVXvr5bAqq/mR2/hXxhceJUWf7FBDb+UJGKzuzrkZUYMag9+QTWR4Z+K7eIr7Tbcaai/bQ7FYbgySQKufmkUooCkjGQT1Fc7pfxV8EaMI/s0uqpHGnlpFI0roq4wAFZiOB0qG2+I/w+tIdOS3gvYl08k27pG4ePJJI3bskHJyDkGs1mitG2IjdfFqtdVtp2uL2m3vI7u18cSzeI5NMuLGKzRJjCjXc5SWcAffjXZtYH0DZ9qNH8RahqM/iFLeCK5ksb3yI45n8pdmxSfmCn17iuHm+KHgS81CO7uP7SunimFxGs3mPHHIOjKhbAI7ccVd0/4zeCNLub2W1S7R72Xzpz5LHc+AM8njgDpWkczoOXvYiNrvZq9mtOnRjVSPWSOt8M+L7/X7aa8bS4be0ieaJmF0XfdGSDhdgGCR1zUHg3x3ceLVt5Y7CC2hkQyNm4dnUdOnlhTzjo1c1pvxi8E6RZS2drFeRQSO8jL5DHLOSWOSe5Jqlo3xN8DaB5C2TatHFCpCRb5WjA9NhbHf0pf2pRUqd8TFpLXVavTbQSqLT3kdvoPjiXWdTezuLCPTnDOBDcTkXBCnhvLKAEHrlWNXfA+uTeILC+lnO4w309uuQB8qPgdK88h+J/gaLUob5hqVxcwszQG58yURFhg7AzEDI4r0rwjbWUGkiews5rKG6ke5MVwCH3OckkEkjPXFejgMS8VU92qp2ve3Z2tfp3LhLme9zoaKKK+nNQooooAKKKKACopI1mVlZQysMEEZBFS0VLSlowPEvH/wJW5MuoeHdsMhyz2LnCMf9g/w/Q8fSvE76xutMuXtry3ltbiM4aKVdrCvtYn1rG8Q+EtJ8UW3k6jZRXSgfKzDDL/usOR+Ffnub8JUcW3Wwr5Jvp0f+Rx1MOpax0Pjuum8DanaaXfyz3t+LSBQGEHkeYbhh0QttbanrjqK9F8Qfs6Fi0mi6jtBORFdjIH0Zf6iuB1b4T+KtHYh9JluEH8dqRKD+A5/SvzqeS5jltVTlSbt1Wq/A4/ZVKbvYr6Nqdja61q80ssEDzRSC1uooCYYJGYEMEIyBjKjjI9KtSa5or+MNJvLiFbqzggjjvJFiwJ5gpBl2cZGSvUDO3pzXN3Oj6hZMVuLC6gI6iSBlx+YqsInJwEYn02mvOVfEQSg6ezvqnve5nzNaWOh8T6rbX2nafELlNQ1GGSVpryOHywyEjYnIBOME9OM4FSeIPFAutEstOim+1uQJ7q7khVGMnaJOAQq+v8AEfasez8P6pfsFtdMvLgn/nnbuf6V02j/AAb8Vauy508WUbdZLqQJj/gIyf0rqp08fipS9lSb5kk7J7Ky38ylzy2W5xVX9E8P6j4lvVtdOtJLqY9Qg+Vfdm6AfWvavDf7PFjbskutXr3zg5MEA8uP6E/eP6V6ppGh2WhWi21hbRWsC9EiQKPqfU+9fSZdwdiKzU8W+SPZav8A4BvDCt/Hoee/D34LWfhl4tQ1Urf6mPmVcZihP+yD1PufwAr1IDAxRtyKOgHev1nBYChgKSpUI2X4vzbPQhCMFaI+iiivTLCiiigAooooAKKKKACiiigApCoNFFADNi/3R+VJ5af3R+VFFc3JHsAoVR/CPyp+0DtRRWkElsAtFFFagFFFFABRRRQAUUUUAf/Z"/>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BED202&quot;/&gt;&lt;property id=&quot;20148&quot; value=&quot;5&quot;/&gt;&lt;property id=&quot;20184&quot; value=&quot;7&quot;/&gt;&lt;property id=&quot;20224&quot; value=&quot;C:\Documents and Settings\User\Desktop\Şablon\deneme adobe&quot;/&gt;&lt;property id=&quot;20250&quot; value=&quot;0&quot;/&gt;&lt;property id=&quot;20251&quot; value=&quot;0&quot;/&gt;&lt;property id=&quot;20259&quot; value=&quot;0&quot;/&gt;&lt;object type=&quot;8&quot; unique_id=&quot;10002&quot;&gt;&lt;/object&gt;&lt;object type=&quot;2&quot; unique_id=&quot;10003&quot;&gt;&lt;object type=&quot;3&quot; unique_id=&quot;10004&quot;&gt;&lt;property id=&quot;20148&quot; value=&quot;5&quot;/&gt;&lt;property id=&quot;20300&quot; value=&quot;Slide 1 - &amp;quot;BED202&amp;#x0D;&amp;#x0A;Beden Eğitimi&amp;quot;&quot;/&gt;&lt;property id=&quot;20303&quot; value=&quot;Baha ŞEN&quot;/&gt;&lt;property id=&quot;20307&quot; value=&quot;256&quot;/&gt;&lt;property id=&quot;20309&quot; value=&quot;10046&quot;/&gt;&lt;/object&gt;&lt;object type=&quot;3&quot; unique_id=&quot;10026&quot;&gt;&lt;property id=&quot;20148&quot; value=&quot;5&quot;/&gt;&lt;property id=&quot;20300&quot; value=&quot;Slide 2 - &amp;quot;ANA BAŞLIK (Calibri 30 punto Kalın)&amp;quot;&quot;/&gt;&lt;property id=&quot;20303&quot; value=&quot;Baha ŞEN&quot;/&gt;&lt;property id=&quot;20307&quot; value=&quot;257&quot;/&gt;&lt;property id=&quot;20309&quot; value=&quot;10046&quot;/&gt;&lt;/object&gt;&lt;object type=&quot;3&quot; unique_id=&quot;10103&quot;&gt;&lt;property id=&quot;20148&quot; value=&quot;5&quot;/&gt;&lt;property id=&quot;20300&quot; value=&quot;Slide 3 - &amp;quot;ANA BAŞLIK (Calibri 30 punto Kalın)&amp;quot;&quot;/&gt;&lt;property id=&quot;20307&quot; value=&quot;258&quot;/&gt;&lt;/object&gt;&lt;/object&gt;&lt;object type=&quot;10&quot; unique_id=&quot;10043&quot;&gt;&lt;object type=&quot;11&quot; unique_id=&quot;10044&quot;&gt;&lt;/object&gt;&lt;/object&gt;&lt;object type=&quot;4&quot; unique_id=&quot;10045&quot;&gt;&lt;object type=&quot;5&quot; unique_id=&quot;10046&quot;&gt;&lt;property id=&quot;20149&quot; value=&quot;Baha ŞEN&quot;/&gt;&lt;property id=&quot;20150&quot; value=&quot;Yrd. Doç.&quot;/&gt;&lt;property id=&quot;20151&quot; value=&quot;bsen.jpg&quot;/&gt;&lt;property id=&quot;20153&quot; value=&quot;a@a.com&quot;/&gt;&lt;property id=&quot;20155&quot; value=&quot;deneme bio 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amp;#x0D;&amp;#x0A;&quot;/&gt;&lt;property id=&quot;20159&quot; value=&quot;logo06.jpg&quot;/&gt;&lt;/object&gt;&lt;/object&gt;&lt;/object&gt;&lt;/database&gt;"/>
  <p:tag name="SECTOMILLISECCONVERTED"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vre">
  <a:themeElements>
    <a:clrScheme name="Devre">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Devre">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vre">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
  <TotalTime>538</TotalTime>
  <Words>1202</Words>
  <Application>Microsoft Office PowerPoint</Application>
  <PresentationFormat>Ekran Gösterisi (4:3)</PresentationFormat>
  <Paragraphs>152</Paragraphs>
  <Slides>23</Slides>
  <Notes>0</Notes>
  <HiddenSlides>0</HiddenSlides>
  <MMClips>0</MMClips>
  <ScaleCrop>false</ScaleCrop>
  <HeadingPairs>
    <vt:vector size="8" baseType="variant">
      <vt:variant>
        <vt:lpstr>Kullanılan Yazı Tipleri</vt:lpstr>
      </vt:variant>
      <vt:variant>
        <vt:i4>5</vt:i4>
      </vt:variant>
      <vt:variant>
        <vt:lpstr>Tema</vt:lpstr>
      </vt:variant>
      <vt:variant>
        <vt:i4>2</vt:i4>
      </vt:variant>
      <vt:variant>
        <vt:lpstr>Eklenmiş OLE Hizmet Programları</vt:lpstr>
      </vt:variant>
      <vt:variant>
        <vt:i4>2</vt:i4>
      </vt:variant>
      <vt:variant>
        <vt:lpstr>Slayt Başlıkları</vt:lpstr>
      </vt:variant>
      <vt:variant>
        <vt:i4>23</vt:i4>
      </vt:variant>
    </vt:vector>
  </HeadingPairs>
  <TitlesOfParts>
    <vt:vector size="32" baseType="lpstr">
      <vt:lpstr>Arial</vt:lpstr>
      <vt:lpstr>Calibri</vt:lpstr>
      <vt:lpstr>Calibri Light</vt:lpstr>
      <vt:lpstr>Times New Roman</vt:lpstr>
      <vt:lpstr>Tw Cen MT</vt:lpstr>
      <vt:lpstr>Office Teması</vt:lpstr>
      <vt:lpstr>Devre</vt:lpstr>
      <vt:lpstr>Visio</vt:lpstr>
      <vt:lpstr>Denklem</vt:lpstr>
      <vt:lpstr>TEMEL ELEKTRİK-ELEKTRONİK </vt:lpstr>
      <vt:lpstr>BÖLÜM 5</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ÖZET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BED202 Beden Eğitimi</dc:title>
  <dc:creator>DMO </dc:creator>
  <cp:lastModifiedBy>Sema ERSÖZ</cp:lastModifiedBy>
  <cp:revision>67</cp:revision>
  <dcterms:created xsi:type="dcterms:W3CDTF">2010-07-02T13:32:24Z</dcterms:created>
  <dcterms:modified xsi:type="dcterms:W3CDTF">2019-09-17T18:58:35Z</dcterms:modified>
</cp:coreProperties>
</file>